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287000" cx="18288000"/>
  <p:notesSz cx="6858000" cy="9144000"/>
  <p:embeddedFontLst>
    <p:embeddedFont>
      <p:font typeface="League Spartan ExtraBold"/>
      <p:bold r:id="rId34"/>
    </p:embeddedFont>
    <p:embeddedFont>
      <p:font typeface="League Spartan"/>
      <p:regular r:id="rId35"/>
      <p:bold r:id="rId36"/>
    </p:embeddedFont>
    <p:embeddedFont>
      <p:font typeface="Poppins"/>
      <p:regular r:id="rId37"/>
      <p:bold r:id="rId38"/>
      <p:italic r:id="rId39"/>
      <p:boldItalic r:id="rId40"/>
    </p:embeddedFont>
    <p:embeddedFont>
      <p:font typeface="League Spartan SemiBold"/>
      <p:regular r:id="rId41"/>
      <p:bold r:id="rId42"/>
    </p:embeddedFont>
    <p:embeddedFont>
      <p:font typeface="Poppins Light"/>
      <p:regular r:id="rId43"/>
      <p:bold r:id="rId44"/>
      <p:italic r:id="rId45"/>
      <p:boldItalic r:id="rId46"/>
    </p:embeddedFont>
    <p:embeddedFont>
      <p:font typeface="Poppins Medium"/>
      <p:regular r:id="rId47"/>
      <p:bold r:id="rId48"/>
      <p:italic r:id="rId49"/>
      <p:boldItalic r:id="rId50"/>
    </p:embeddedFont>
    <p:embeddedFont>
      <p:font typeface="Poppins SemiBol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42" Type="http://schemas.openxmlformats.org/officeDocument/2006/relationships/font" Target="fonts/LeagueSpartanSemiBold-bold.fntdata"/><Relationship Id="rId41" Type="http://schemas.openxmlformats.org/officeDocument/2006/relationships/font" Target="fonts/LeagueSpartanSemiBold-regular.fntdata"/><Relationship Id="rId44" Type="http://schemas.openxmlformats.org/officeDocument/2006/relationships/font" Target="fonts/PoppinsLight-bold.fntdata"/><Relationship Id="rId43" Type="http://schemas.openxmlformats.org/officeDocument/2006/relationships/font" Target="fonts/PoppinsLight-regular.fntdata"/><Relationship Id="rId46" Type="http://schemas.openxmlformats.org/officeDocument/2006/relationships/font" Target="fonts/PoppinsLight-boldItalic.fntdata"/><Relationship Id="rId45" Type="http://schemas.openxmlformats.org/officeDocument/2006/relationships/font" Target="fonts/Poppins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Medium-bold.fntdata"/><Relationship Id="rId47" Type="http://schemas.openxmlformats.org/officeDocument/2006/relationships/font" Target="fonts/PoppinsMedium-regular.fntdata"/><Relationship Id="rId49" Type="http://schemas.openxmlformats.org/officeDocument/2006/relationships/font" Target="fonts/Poppins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LeagueSpartan-regular.fntdata"/><Relationship Id="rId34" Type="http://schemas.openxmlformats.org/officeDocument/2006/relationships/font" Target="fonts/LeagueSpartanExtraBold-bold.fntdata"/><Relationship Id="rId37" Type="http://schemas.openxmlformats.org/officeDocument/2006/relationships/font" Target="fonts/Poppins-regular.fntdata"/><Relationship Id="rId36" Type="http://schemas.openxmlformats.org/officeDocument/2006/relationships/font" Target="fonts/LeagueSpartan-bold.fntdata"/><Relationship Id="rId39" Type="http://schemas.openxmlformats.org/officeDocument/2006/relationships/font" Target="fonts/Poppins-italic.fntdata"/><Relationship Id="rId38" Type="http://schemas.openxmlformats.org/officeDocument/2006/relationships/font" Target="fonts/Poppi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SemiBold-regular.fntdata"/><Relationship Id="rId50" Type="http://schemas.openxmlformats.org/officeDocument/2006/relationships/font" Target="fonts/PoppinsMedium-boldItalic.fntdata"/><Relationship Id="rId53" Type="http://schemas.openxmlformats.org/officeDocument/2006/relationships/font" Target="fonts/PoppinsSemiBold-italic.fntdata"/><Relationship Id="rId52" Type="http://schemas.openxmlformats.org/officeDocument/2006/relationships/font" Target="fonts/PoppinsSemiBold-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PoppinsSemiBol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Here's some sample notes. </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2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2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2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jpg"/><Relationship Id="rId4" Type="http://schemas.openxmlformats.org/officeDocument/2006/relationships/image" Target="../media/image19.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3.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3.jp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jpg"/><Relationship Id="rId4" Type="http://schemas.openxmlformats.org/officeDocument/2006/relationships/image" Target="../media/image19.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19.png"/><Relationship Id="rId5"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556"/>
        </a:solidFill>
      </p:bgPr>
    </p:bg>
    <p:spTree>
      <p:nvGrpSpPr>
        <p:cNvPr id="91" name="Shape 91"/>
        <p:cNvGrpSpPr/>
        <p:nvPr/>
      </p:nvGrpSpPr>
      <p:grpSpPr>
        <a:xfrm>
          <a:off x="0" y="0"/>
          <a:ext cx="0" cy="0"/>
          <a:chOff x="0" y="0"/>
          <a:chExt cx="0" cy="0"/>
        </a:xfrm>
      </p:grpSpPr>
      <p:pic>
        <p:nvPicPr>
          <p:cNvPr id="92" name="Google Shape;92;p13"/>
          <p:cNvPicPr preferRelativeResize="0"/>
          <p:nvPr/>
        </p:nvPicPr>
        <p:blipFill rotWithShape="1">
          <a:blip r:embed="rId3">
            <a:alphaModFix amt="71000"/>
          </a:blip>
          <a:srcRect b="49728" l="0" r="0" t="0"/>
          <a:stretch/>
        </p:blipFill>
        <p:spPr>
          <a:xfrm>
            <a:off x="0" y="4739367"/>
            <a:ext cx="18288000" cy="6136768"/>
          </a:xfrm>
          <a:prstGeom prst="rect">
            <a:avLst/>
          </a:prstGeom>
          <a:noFill/>
          <a:ln>
            <a:noFill/>
          </a:ln>
        </p:spPr>
      </p:pic>
      <p:grpSp>
        <p:nvGrpSpPr>
          <p:cNvPr id="93" name="Google Shape;93;p13"/>
          <p:cNvGrpSpPr/>
          <p:nvPr/>
        </p:nvGrpSpPr>
        <p:grpSpPr>
          <a:xfrm>
            <a:off x="-62" y="4567250"/>
            <a:ext cx="18288122" cy="6255914"/>
            <a:chOff x="0" y="0"/>
            <a:chExt cx="4816593" cy="1513064"/>
          </a:xfrm>
        </p:grpSpPr>
        <p:sp>
          <p:nvSpPr>
            <p:cNvPr id="94" name="Google Shape;94;p13"/>
            <p:cNvSpPr/>
            <p:nvPr/>
          </p:nvSpPr>
          <p:spPr>
            <a:xfrm>
              <a:off x="0" y="0"/>
              <a:ext cx="4816592" cy="1513064"/>
            </a:xfrm>
            <a:custGeom>
              <a:rect b="b" l="l" r="r" t="t"/>
              <a:pathLst>
                <a:path extrusionOk="0" h="1513064" w="4816592">
                  <a:moveTo>
                    <a:pt x="0" y="0"/>
                  </a:moveTo>
                  <a:lnTo>
                    <a:pt x="4816592" y="0"/>
                  </a:lnTo>
                  <a:lnTo>
                    <a:pt x="4816592" y="1513064"/>
                  </a:lnTo>
                  <a:lnTo>
                    <a:pt x="0" y="1513064"/>
                  </a:lnTo>
                  <a:close/>
                </a:path>
              </a:pathLst>
            </a:custGeom>
            <a:solidFill>
              <a:srgbClr val="1B242D">
                <a:alpha val="35294"/>
              </a:srgbClr>
            </a:solidFill>
            <a:ln>
              <a:noFill/>
            </a:ln>
          </p:spPr>
        </p:sp>
        <p:sp>
          <p:nvSpPr>
            <p:cNvPr id="95" name="Google Shape;95;p13"/>
            <p:cNvSpPr txBox="1"/>
            <p:nvPr/>
          </p:nvSpPr>
          <p:spPr>
            <a:xfrm>
              <a:off x="0" y="19050"/>
              <a:ext cx="4816593" cy="1494014"/>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6" name="Google Shape;96;p13"/>
          <p:cNvSpPr/>
          <p:nvPr/>
        </p:nvSpPr>
        <p:spPr>
          <a:xfrm>
            <a:off x="1028700" y="1028700"/>
            <a:ext cx="16231243" cy="5965007"/>
          </a:xfrm>
          <a:custGeom>
            <a:rect b="b" l="l" r="r" t="t"/>
            <a:pathLst>
              <a:path extrusionOk="0" h="1028893" w="2799697">
                <a:moveTo>
                  <a:pt x="0" y="0"/>
                </a:moveTo>
                <a:lnTo>
                  <a:pt x="2799697" y="0"/>
                </a:lnTo>
                <a:lnTo>
                  <a:pt x="2799697" y="1028893"/>
                </a:lnTo>
                <a:lnTo>
                  <a:pt x="0" y="1028893"/>
                </a:lnTo>
                <a:close/>
              </a:path>
            </a:pathLst>
          </a:custGeom>
          <a:solidFill>
            <a:srgbClr val="FFFFFF"/>
          </a:solidFill>
          <a:ln>
            <a:noFill/>
          </a:ln>
        </p:spPr>
      </p:sp>
      <p:sp>
        <p:nvSpPr>
          <p:cNvPr id="97" name="Google Shape;97;p13"/>
          <p:cNvSpPr/>
          <p:nvPr/>
        </p:nvSpPr>
        <p:spPr>
          <a:xfrm>
            <a:off x="1028550" y="5892879"/>
            <a:ext cx="16230853" cy="1548318"/>
          </a:xfrm>
          <a:custGeom>
            <a:rect b="b" l="l" r="r" t="t"/>
            <a:pathLst>
              <a:path extrusionOk="0" h="284356" w="3774617">
                <a:moveTo>
                  <a:pt x="0" y="0"/>
                </a:moveTo>
                <a:lnTo>
                  <a:pt x="3774617" y="0"/>
                </a:lnTo>
                <a:lnTo>
                  <a:pt x="3774617" y="284356"/>
                </a:lnTo>
                <a:lnTo>
                  <a:pt x="0" y="284356"/>
                </a:lnTo>
                <a:close/>
              </a:path>
            </a:pathLst>
          </a:custGeom>
          <a:solidFill>
            <a:srgbClr val="364556"/>
          </a:solidFill>
          <a:ln cap="flat" cmpd="sng" w="19050">
            <a:solidFill>
              <a:srgbClr val="364556"/>
            </a:solidFill>
            <a:prstDash val="solid"/>
            <a:round/>
            <a:headEnd len="sm" w="sm" type="none"/>
            <a:tailEnd len="sm" w="sm" type="none"/>
          </a:ln>
        </p:spPr>
      </p:sp>
      <p:sp>
        <p:nvSpPr>
          <p:cNvPr id="98" name="Google Shape;98;p13"/>
          <p:cNvSpPr txBox="1"/>
          <p:nvPr/>
        </p:nvSpPr>
        <p:spPr>
          <a:xfrm>
            <a:off x="2669672" y="4812451"/>
            <a:ext cx="12948656" cy="71247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200" u="none" cap="none" strike="noStrike">
                <a:solidFill>
                  <a:srgbClr val="1B242D"/>
                </a:solidFill>
                <a:latin typeface="Poppins Light"/>
                <a:ea typeface="Poppins Light"/>
                <a:cs typeface="Poppins Light"/>
                <a:sym typeface="Poppins Light"/>
              </a:rPr>
              <a:t>Insert your subtitle in this area right here</a:t>
            </a:r>
            <a:endParaRPr/>
          </a:p>
        </p:txBody>
      </p:sp>
      <p:sp>
        <p:nvSpPr>
          <p:cNvPr id="99" name="Google Shape;99;p13"/>
          <p:cNvSpPr txBox="1"/>
          <p:nvPr/>
        </p:nvSpPr>
        <p:spPr>
          <a:xfrm>
            <a:off x="2670022" y="6002830"/>
            <a:ext cx="12948600" cy="1328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0" lang="en-US" sz="4200" u="none" cap="none" strike="noStrike">
                <a:solidFill>
                  <a:srgbClr val="FFFFFF"/>
                </a:solidFill>
                <a:latin typeface="Poppins Medium"/>
                <a:ea typeface="Poppins Medium"/>
                <a:cs typeface="Poppins Medium"/>
                <a:sym typeface="Poppins Medium"/>
              </a:rPr>
              <a:t>Presented by: Your Name Here</a:t>
            </a:r>
            <a:endParaRPr i="0" sz="4200" u="none" cap="none" strike="noStrike">
              <a:solidFill>
                <a:srgbClr val="FFFFFF"/>
              </a:solidFill>
              <a:latin typeface="Poppins Medium"/>
              <a:ea typeface="Poppins Medium"/>
              <a:cs typeface="Poppins Medium"/>
              <a:sym typeface="Poppins Medium"/>
            </a:endParaRPr>
          </a:p>
          <a:p>
            <a:pPr indent="0" lvl="0" marL="0" marR="0" rtl="0" algn="ctr">
              <a:lnSpc>
                <a:spcPct val="115000"/>
              </a:lnSpc>
              <a:spcBef>
                <a:spcPts val="0"/>
              </a:spcBef>
              <a:spcAft>
                <a:spcPts val="0"/>
              </a:spcAft>
              <a:buNone/>
            </a:pPr>
            <a:r>
              <a:rPr lang="en-US" sz="3800">
                <a:solidFill>
                  <a:srgbClr val="FFFFFF"/>
                </a:solidFill>
                <a:latin typeface="Poppins Light"/>
                <a:ea typeface="Poppins Light"/>
                <a:cs typeface="Poppins Light"/>
                <a:sym typeface="Poppins Light"/>
              </a:rPr>
              <a:t>Your Title at Your Company</a:t>
            </a:r>
            <a:endParaRPr sz="3800">
              <a:solidFill>
                <a:srgbClr val="FFFFFF"/>
              </a:solidFill>
              <a:latin typeface="Poppins Light"/>
              <a:ea typeface="Poppins Light"/>
              <a:cs typeface="Poppins Light"/>
              <a:sym typeface="Poppins Light"/>
            </a:endParaRPr>
          </a:p>
        </p:txBody>
      </p:sp>
      <p:grpSp>
        <p:nvGrpSpPr>
          <p:cNvPr id="100" name="Google Shape;100;p13"/>
          <p:cNvGrpSpPr/>
          <p:nvPr/>
        </p:nvGrpSpPr>
        <p:grpSpPr>
          <a:xfrm>
            <a:off x="1323292" y="4567255"/>
            <a:ext cx="2293195" cy="2293195"/>
            <a:chOff x="0" y="0"/>
            <a:chExt cx="812800" cy="812800"/>
          </a:xfrm>
        </p:grpSpPr>
        <p:sp>
          <p:nvSpPr>
            <p:cNvPr id="101" name="Google Shape;101;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3" name="Google Shape;103;p13"/>
          <p:cNvSpPr/>
          <p:nvPr/>
        </p:nvSpPr>
        <p:spPr>
          <a:xfrm>
            <a:off x="1387729" y="4631696"/>
            <a:ext cx="2164321" cy="2164313"/>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nvSpPr>
        <p:spPr>
          <a:xfrm>
            <a:off x="2669672" y="1714227"/>
            <a:ext cx="12948600" cy="23274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i="0" lang="en-US" sz="7200" u="none" cap="none" strike="noStrike">
                <a:solidFill>
                  <a:srgbClr val="244D79"/>
                </a:solidFill>
                <a:latin typeface="League Spartan ExtraBold"/>
                <a:ea typeface="League Spartan ExtraBold"/>
                <a:cs typeface="League Spartan ExtraBold"/>
                <a:sym typeface="League Spartan ExtraBold"/>
              </a:rPr>
              <a:t>INSERT YOUR PRESENTATION TITLE RIGHT HERE</a:t>
            </a:r>
            <a:endParaRPr>
              <a:latin typeface="League Spartan ExtraBold"/>
              <a:ea typeface="League Spartan ExtraBold"/>
              <a:cs typeface="League Spartan ExtraBold"/>
              <a:sym typeface="League Spartan ExtraBold"/>
            </a:endParaRPr>
          </a:p>
        </p:txBody>
      </p:sp>
      <p:pic>
        <p:nvPicPr>
          <p:cNvPr id="105" name="Google Shape;105;p13"/>
          <p:cNvPicPr preferRelativeResize="0"/>
          <p:nvPr/>
        </p:nvPicPr>
        <p:blipFill>
          <a:blip r:embed="rId5">
            <a:alphaModFix/>
          </a:blip>
          <a:stretch>
            <a:fillRect/>
          </a:stretch>
        </p:blipFill>
        <p:spPr>
          <a:xfrm>
            <a:off x="13562850" y="6061775"/>
            <a:ext cx="1246200" cy="12105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899A"/>
        </a:solidFill>
      </p:bgPr>
    </p:bg>
    <p:spTree>
      <p:nvGrpSpPr>
        <p:cNvPr id="210" name="Shape 210"/>
        <p:cNvGrpSpPr/>
        <p:nvPr/>
      </p:nvGrpSpPr>
      <p:grpSpPr>
        <a:xfrm>
          <a:off x="0" y="0"/>
          <a:ext cx="0" cy="0"/>
          <a:chOff x="0" y="0"/>
          <a:chExt cx="0" cy="0"/>
        </a:xfrm>
      </p:grpSpPr>
      <p:sp>
        <p:nvSpPr>
          <p:cNvPr id="211" name="Google Shape;211;p22"/>
          <p:cNvSpPr/>
          <p:nvPr/>
        </p:nvSpPr>
        <p:spPr>
          <a:xfrm>
            <a:off x="0" y="5143500"/>
            <a:ext cx="18288000" cy="5143500"/>
          </a:xfrm>
          <a:prstGeom prst="rect">
            <a:avLst/>
          </a:prstGeom>
          <a:solidFill>
            <a:srgbClr val="36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028700" y="1028700"/>
            <a:ext cx="162306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2"/>
          <p:cNvGrpSpPr/>
          <p:nvPr/>
        </p:nvGrpSpPr>
        <p:grpSpPr>
          <a:xfrm>
            <a:off x="176990" y="8430225"/>
            <a:ext cx="1679785" cy="1679785"/>
            <a:chOff x="0" y="0"/>
            <a:chExt cx="812800" cy="812800"/>
          </a:xfrm>
        </p:grpSpPr>
        <p:sp>
          <p:nvSpPr>
            <p:cNvPr id="214" name="Google Shape;21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6" name="Google Shape;216;p22"/>
          <p:cNvSpPr/>
          <p:nvPr/>
        </p:nvSpPr>
        <p:spPr>
          <a:xfrm>
            <a:off x="317684" y="8559105"/>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txBox="1"/>
          <p:nvPr/>
        </p:nvSpPr>
        <p:spPr>
          <a:xfrm>
            <a:off x="2550300" y="2557966"/>
            <a:ext cx="13187400" cy="631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800" u="none" cap="none" strike="noStrike">
                <a:solidFill>
                  <a:srgbClr val="244D79"/>
                </a:solidFill>
                <a:latin typeface="Poppins Light"/>
                <a:ea typeface="Poppins Light"/>
                <a:cs typeface="Poppins Light"/>
                <a:sym typeface="Poppins Light"/>
              </a:rPr>
              <a:t>Lorem ipsum dolor sit amet, consectetur adipiscing elit, sed do eiusmod tempor incididunt ut labore et dolore magna aliqua. Feugiat scelerisque varius morbi enim nunc. Et malesuada fames ac turpis egestas maecenas pharetra convallis posuere. Tellus mauris a diam maecenas sed enim ut sem. Vestibulum lorem sed risus ultricies. In dictum non consectetur a. Neque volutpat ac tincidunt vitae semper quis lectus nulla.</a:t>
            </a:r>
            <a:endParaRPr/>
          </a:p>
        </p:txBody>
      </p:sp>
      <p:sp>
        <p:nvSpPr>
          <p:cNvPr id="218" name="Google Shape;218;p22"/>
          <p:cNvSpPr txBox="1"/>
          <p:nvPr/>
        </p:nvSpPr>
        <p:spPr>
          <a:xfrm>
            <a:off x="2550300" y="1411925"/>
            <a:ext cx="9332100" cy="985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SLIDE FOR TEXT</a:t>
            </a:r>
            <a:endParaRPr>
              <a:latin typeface="League Spartan ExtraBold"/>
              <a:ea typeface="League Spartan ExtraBold"/>
              <a:cs typeface="League Spartan ExtraBold"/>
              <a:sym typeface="League Spartan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556"/>
        </a:solidFill>
      </p:bgPr>
    </p:bg>
    <p:spTree>
      <p:nvGrpSpPr>
        <p:cNvPr id="222" name="Shape 222"/>
        <p:cNvGrpSpPr/>
        <p:nvPr/>
      </p:nvGrpSpPr>
      <p:grpSpPr>
        <a:xfrm>
          <a:off x="0" y="0"/>
          <a:ext cx="0" cy="0"/>
          <a:chOff x="0" y="0"/>
          <a:chExt cx="0" cy="0"/>
        </a:xfrm>
      </p:grpSpPr>
      <p:sp>
        <p:nvSpPr>
          <p:cNvPr id="223" name="Google Shape;223;p23"/>
          <p:cNvSpPr/>
          <p:nvPr/>
        </p:nvSpPr>
        <p:spPr>
          <a:xfrm>
            <a:off x="12391993" y="1028700"/>
            <a:ext cx="4715081" cy="6340434"/>
          </a:xfrm>
          <a:custGeom>
            <a:rect b="b" l="l" r="r" t="t"/>
            <a:pathLst>
              <a:path extrusionOk="0" h="1585140" w="1178794">
                <a:moveTo>
                  <a:pt x="0" y="0"/>
                </a:moveTo>
                <a:lnTo>
                  <a:pt x="1178794" y="0"/>
                </a:lnTo>
                <a:lnTo>
                  <a:pt x="1178794" y="1585140"/>
                </a:lnTo>
                <a:lnTo>
                  <a:pt x="0" y="1585140"/>
                </a:lnTo>
                <a:close/>
              </a:path>
            </a:pathLst>
          </a:custGeom>
          <a:solidFill>
            <a:srgbClr val="FFFFFF"/>
          </a:solidFill>
          <a:ln>
            <a:noFill/>
          </a:ln>
        </p:spPr>
      </p:sp>
      <p:pic>
        <p:nvPicPr>
          <p:cNvPr id="224" name="Google Shape;224;p23"/>
          <p:cNvPicPr preferRelativeResize="0"/>
          <p:nvPr/>
        </p:nvPicPr>
        <p:blipFill rotWithShape="1">
          <a:blip r:embed="rId3">
            <a:alphaModFix/>
          </a:blip>
          <a:srcRect b="0" l="35965" r="35966" t="0"/>
          <a:stretch/>
        </p:blipFill>
        <p:spPr>
          <a:xfrm>
            <a:off x="12696153" y="1347860"/>
            <a:ext cx="4106760" cy="5702113"/>
          </a:xfrm>
          <a:prstGeom prst="rect">
            <a:avLst/>
          </a:prstGeom>
          <a:noFill/>
          <a:ln>
            <a:noFill/>
          </a:ln>
        </p:spPr>
      </p:pic>
      <p:sp>
        <p:nvSpPr>
          <p:cNvPr id="225" name="Google Shape;225;p23"/>
          <p:cNvSpPr/>
          <p:nvPr/>
        </p:nvSpPr>
        <p:spPr>
          <a:xfrm>
            <a:off x="9747764" y="4578205"/>
            <a:ext cx="3382255" cy="4288775"/>
          </a:xfrm>
          <a:custGeom>
            <a:rect b="b" l="l" r="r" t="t"/>
            <a:pathLst>
              <a:path extrusionOk="0" h="1072215" w="845580">
                <a:moveTo>
                  <a:pt x="0" y="0"/>
                </a:moveTo>
                <a:lnTo>
                  <a:pt x="845580" y="0"/>
                </a:lnTo>
                <a:lnTo>
                  <a:pt x="845580" y="1072215"/>
                </a:lnTo>
                <a:lnTo>
                  <a:pt x="0" y="1072215"/>
                </a:lnTo>
                <a:close/>
              </a:path>
            </a:pathLst>
          </a:custGeom>
          <a:solidFill>
            <a:srgbClr val="FFFFFF"/>
          </a:solidFill>
          <a:ln>
            <a:noFill/>
          </a:ln>
        </p:spPr>
      </p:sp>
      <p:pic>
        <p:nvPicPr>
          <p:cNvPr id="226" name="Google Shape;226;p23"/>
          <p:cNvPicPr preferRelativeResize="0"/>
          <p:nvPr/>
        </p:nvPicPr>
        <p:blipFill rotWithShape="1">
          <a:blip r:embed="rId3">
            <a:alphaModFix/>
          </a:blip>
          <a:srcRect b="0" l="34732" r="34732" t="0"/>
          <a:stretch/>
        </p:blipFill>
        <p:spPr>
          <a:xfrm>
            <a:off x="9980971" y="4861891"/>
            <a:ext cx="2915841" cy="3721402"/>
          </a:xfrm>
          <a:prstGeom prst="rect">
            <a:avLst/>
          </a:prstGeom>
          <a:noFill/>
          <a:ln>
            <a:noFill/>
          </a:ln>
        </p:spPr>
      </p:pic>
      <p:sp>
        <p:nvSpPr>
          <p:cNvPr id="227" name="Google Shape;227;p23"/>
          <p:cNvSpPr/>
          <p:nvPr/>
        </p:nvSpPr>
        <p:spPr>
          <a:xfrm flipH="1" rot="8694705">
            <a:off x="10374273" y="3267395"/>
            <a:ext cx="1956997" cy="697403"/>
          </a:xfrm>
          <a:custGeom>
            <a:rect b="b" l="l" r="r" t="t"/>
            <a:pathLst>
              <a:path extrusionOk="0" h="697403" w="1956997">
                <a:moveTo>
                  <a:pt x="0" y="697403"/>
                </a:moveTo>
                <a:lnTo>
                  <a:pt x="1956998" y="697403"/>
                </a:lnTo>
                <a:lnTo>
                  <a:pt x="1956998" y="0"/>
                </a:lnTo>
                <a:lnTo>
                  <a:pt x="0" y="0"/>
                </a:lnTo>
                <a:lnTo>
                  <a:pt x="0" y="697403"/>
                </a:lnTo>
                <a:close/>
              </a:path>
            </a:pathLst>
          </a:custGeom>
          <a:blipFill rotWithShape="1">
            <a:blip r:embed="rId4">
              <a:alphaModFix/>
            </a:blip>
            <a:stretch>
              <a:fillRect b="0" l="0" r="0" t="0"/>
            </a:stretch>
          </a:blipFill>
          <a:ln>
            <a:noFill/>
          </a:ln>
        </p:spPr>
      </p:sp>
      <p:sp>
        <p:nvSpPr>
          <p:cNvPr id="228" name="Google Shape;228;p23"/>
          <p:cNvSpPr txBox="1"/>
          <p:nvPr/>
        </p:nvSpPr>
        <p:spPr>
          <a:xfrm>
            <a:off x="2209356" y="3744135"/>
            <a:ext cx="5646300" cy="2340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US" sz="3536" u="none" cap="none" strike="noStrike">
                <a:solidFill>
                  <a:srgbClr val="FFFFFF"/>
                </a:solidFill>
                <a:latin typeface="Poppins Medium"/>
                <a:ea typeface="Poppins Medium"/>
                <a:cs typeface="Poppins Medium"/>
                <a:sym typeface="Poppins Medium"/>
              </a:rPr>
              <a:t>Back then...</a:t>
            </a:r>
            <a:endParaRPr>
              <a:latin typeface="Poppins Medium"/>
              <a:ea typeface="Poppins Medium"/>
              <a:cs typeface="Poppins Medium"/>
              <a:sym typeface="Poppins Medium"/>
            </a:endParaRPr>
          </a:p>
          <a:p>
            <a:pPr indent="0" lvl="0" marL="0" marR="0" rtl="0" algn="l">
              <a:lnSpc>
                <a:spcPct val="110000"/>
              </a:lnSpc>
              <a:spcBef>
                <a:spcPts val="0"/>
              </a:spcBef>
              <a:spcAft>
                <a:spcPts val="0"/>
              </a:spcAft>
              <a:buNone/>
            </a:pPr>
            <a:r>
              <a:rPr b="0" i="0" lang="en-US" sz="3536" u="none" cap="none" strike="noStrike">
                <a:solidFill>
                  <a:srgbClr val="FFFFFF"/>
                </a:solidFill>
                <a:latin typeface="Poppins Light"/>
                <a:ea typeface="Poppins Light"/>
                <a:cs typeface="Poppins Light"/>
                <a:sym typeface="Poppins Light"/>
              </a:rPr>
              <a:t>Lorem ipsum dolor sit amet consectetur adipiscing</a:t>
            </a:r>
            <a:endParaRPr/>
          </a:p>
        </p:txBody>
      </p:sp>
      <p:sp>
        <p:nvSpPr>
          <p:cNvPr id="229" name="Google Shape;229;p23"/>
          <p:cNvSpPr txBox="1"/>
          <p:nvPr/>
        </p:nvSpPr>
        <p:spPr>
          <a:xfrm>
            <a:off x="2209356" y="6697185"/>
            <a:ext cx="5362800" cy="2222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US" sz="3358" u="none" cap="none" strike="noStrike">
                <a:solidFill>
                  <a:srgbClr val="FFFFFF"/>
                </a:solidFill>
                <a:latin typeface="Poppins Medium"/>
                <a:ea typeface="Poppins Medium"/>
                <a:cs typeface="Poppins Medium"/>
                <a:sym typeface="Poppins Medium"/>
              </a:rPr>
              <a:t>But today... </a:t>
            </a:r>
            <a:endParaRPr>
              <a:latin typeface="Poppins Medium"/>
              <a:ea typeface="Poppins Medium"/>
              <a:cs typeface="Poppins Medium"/>
              <a:sym typeface="Poppins Medium"/>
            </a:endParaRPr>
          </a:p>
          <a:p>
            <a:pPr indent="0" lvl="0" marL="0" marR="0" rtl="0" algn="l">
              <a:lnSpc>
                <a:spcPct val="110000"/>
              </a:lnSpc>
              <a:spcBef>
                <a:spcPts val="0"/>
              </a:spcBef>
              <a:spcAft>
                <a:spcPts val="0"/>
              </a:spcAft>
              <a:buNone/>
            </a:pPr>
            <a:r>
              <a:rPr b="0" i="0" lang="en-US" sz="3358" u="none" cap="none" strike="noStrike">
                <a:solidFill>
                  <a:srgbClr val="FFFFFF"/>
                </a:solidFill>
                <a:latin typeface="Poppins Light"/>
                <a:ea typeface="Poppins Light"/>
                <a:cs typeface="Poppins Light"/>
                <a:sym typeface="Poppins Light"/>
              </a:rPr>
              <a:t>Lorem ipsum dolor sit amet consectetur adipiscing</a:t>
            </a:r>
            <a:endParaRPr/>
          </a:p>
        </p:txBody>
      </p:sp>
      <p:sp>
        <p:nvSpPr>
          <p:cNvPr id="230" name="Google Shape;230;p23"/>
          <p:cNvSpPr txBox="1"/>
          <p:nvPr/>
        </p:nvSpPr>
        <p:spPr>
          <a:xfrm>
            <a:off x="13369067" y="7510968"/>
            <a:ext cx="2760932" cy="60982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FFFFFF"/>
                </a:solidFill>
                <a:latin typeface="League Spartan"/>
                <a:ea typeface="League Spartan"/>
                <a:cs typeface="League Spartan"/>
                <a:sym typeface="League Spartan"/>
              </a:rPr>
              <a:t>AFTER</a:t>
            </a:r>
            <a:endParaRPr/>
          </a:p>
        </p:txBody>
      </p:sp>
      <p:sp>
        <p:nvSpPr>
          <p:cNvPr id="231" name="Google Shape;231;p23"/>
          <p:cNvSpPr/>
          <p:nvPr/>
        </p:nvSpPr>
        <p:spPr>
          <a:xfrm rot="-5400000">
            <a:off x="3603696" y="-2574996"/>
            <a:ext cx="2012808" cy="92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txBox="1"/>
          <p:nvPr/>
        </p:nvSpPr>
        <p:spPr>
          <a:xfrm>
            <a:off x="1648057" y="1485194"/>
            <a:ext cx="5924100" cy="985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STORY</a:t>
            </a:r>
            <a:endParaRPr>
              <a:latin typeface="League Spartan ExtraBold"/>
              <a:ea typeface="League Spartan ExtraBold"/>
              <a:cs typeface="League Spartan ExtraBold"/>
              <a:sym typeface="League Spartan ExtraBold"/>
            </a:endParaRPr>
          </a:p>
        </p:txBody>
      </p:sp>
      <p:sp>
        <p:nvSpPr>
          <p:cNvPr id="233" name="Google Shape;233;p23"/>
          <p:cNvSpPr txBox="1"/>
          <p:nvPr/>
        </p:nvSpPr>
        <p:spPr>
          <a:xfrm>
            <a:off x="10010406" y="8971755"/>
            <a:ext cx="2760932" cy="60982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600" u="none" cap="none" strike="noStrike">
                <a:solidFill>
                  <a:srgbClr val="FFFFFF"/>
                </a:solidFill>
                <a:latin typeface="League Spartan"/>
                <a:ea typeface="League Spartan"/>
                <a:cs typeface="League Spartan"/>
                <a:sym typeface="League Spartan"/>
              </a:rPr>
              <a:t>BEFORE</a:t>
            </a:r>
            <a:endParaRPr/>
          </a:p>
        </p:txBody>
      </p:sp>
      <p:grpSp>
        <p:nvGrpSpPr>
          <p:cNvPr id="234" name="Google Shape;234;p23"/>
          <p:cNvGrpSpPr/>
          <p:nvPr/>
        </p:nvGrpSpPr>
        <p:grpSpPr>
          <a:xfrm>
            <a:off x="188807" y="8418407"/>
            <a:ext cx="1679785" cy="1679785"/>
            <a:chOff x="0" y="0"/>
            <a:chExt cx="812800" cy="812800"/>
          </a:xfrm>
        </p:grpSpPr>
        <p:sp>
          <p:nvSpPr>
            <p:cNvPr id="235" name="Google Shape;23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7" name="Google Shape;237;p23"/>
          <p:cNvSpPr/>
          <p:nvPr/>
        </p:nvSpPr>
        <p:spPr>
          <a:xfrm>
            <a:off x="317684" y="8547287"/>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4"/>
          <p:cNvSpPr/>
          <p:nvPr/>
        </p:nvSpPr>
        <p:spPr>
          <a:xfrm>
            <a:off x="0" y="0"/>
            <a:ext cx="13765613" cy="10287000"/>
          </a:xfrm>
          <a:custGeom>
            <a:rect b="b" l="l" r="r" t="t"/>
            <a:pathLst>
              <a:path extrusionOk="0" h="1797303" w="2405072">
                <a:moveTo>
                  <a:pt x="0" y="0"/>
                </a:moveTo>
                <a:lnTo>
                  <a:pt x="2405072" y="0"/>
                </a:lnTo>
                <a:lnTo>
                  <a:pt x="2405072" y="1797303"/>
                </a:lnTo>
                <a:lnTo>
                  <a:pt x="0" y="1797303"/>
                </a:lnTo>
                <a:close/>
              </a:path>
            </a:pathLst>
          </a:custGeom>
          <a:solidFill>
            <a:srgbClr val="364556"/>
          </a:solidFill>
          <a:ln>
            <a:noFill/>
          </a:ln>
        </p:spPr>
      </p:sp>
      <p:sp>
        <p:nvSpPr>
          <p:cNvPr id="243" name="Google Shape;243;p24"/>
          <p:cNvSpPr txBox="1"/>
          <p:nvPr/>
        </p:nvSpPr>
        <p:spPr>
          <a:xfrm>
            <a:off x="2011565" y="2813168"/>
            <a:ext cx="6616500" cy="27582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US" sz="5600" u="none" cap="none" strike="noStrike">
                <a:solidFill>
                  <a:srgbClr val="FFFFFF"/>
                </a:solidFill>
                <a:latin typeface="League Spartan SemiBold"/>
                <a:ea typeface="League Spartan SemiBold"/>
                <a:cs typeface="League Spartan SemiBold"/>
                <a:sym typeface="League Spartan SemiBold"/>
              </a:rPr>
              <a:t>TEXT HERE TO </a:t>
            </a:r>
            <a:endParaRPr i="0" sz="5600" u="none" cap="none" strike="noStrike">
              <a:solidFill>
                <a:srgbClr val="FFFFFF"/>
              </a:solidFill>
              <a:latin typeface="League Spartan SemiBold"/>
              <a:ea typeface="League Spartan SemiBold"/>
              <a:cs typeface="League Spartan SemiBold"/>
              <a:sym typeface="League Spartan SemiBold"/>
            </a:endParaRPr>
          </a:p>
          <a:p>
            <a:pPr indent="0" lvl="0" marL="0" marR="0" rtl="0" algn="l">
              <a:lnSpc>
                <a:spcPct val="110000"/>
              </a:lnSpc>
              <a:spcBef>
                <a:spcPts val="0"/>
              </a:spcBef>
              <a:spcAft>
                <a:spcPts val="0"/>
              </a:spcAft>
              <a:buNone/>
            </a:pPr>
            <a:r>
              <a:rPr i="0" lang="en-US" sz="5600" u="none" cap="none" strike="noStrike">
                <a:solidFill>
                  <a:srgbClr val="FFFFFF"/>
                </a:solidFill>
                <a:latin typeface="League Spartan SemiBold"/>
                <a:ea typeface="League Spartan SemiBold"/>
                <a:cs typeface="League Spartan SemiBold"/>
                <a:sym typeface="League Spartan SemiBold"/>
              </a:rPr>
              <a:t>SHARE ANY INFORMATION</a:t>
            </a:r>
            <a:endParaRPr sz="5600">
              <a:latin typeface="League Spartan SemiBold"/>
              <a:ea typeface="League Spartan SemiBold"/>
              <a:cs typeface="League Spartan SemiBold"/>
              <a:sym typeface="League Spartan SemiBold"/>
            </a:endParaRPr>
          </a:p>
        </p:txBody>
      </p:sp>
      <p:sp>
        <p:nvSpPr>
          <p:cNvPr id="244" name="Google Shape;244;p24"/>
          <p:cNvSpPr/>
          <p:nvPr/>
        </p:nvSpPr>
        <p:spPr>
          <a:xfrm rot="-495053">
            <a:off x="10501575" y="1266684"/>
            <a:ext cx="5420971" cy="7013381"/>
          </a:xfrm>
          <a:custGeom>
            <a:rect b="b" l="l" r="r" t="t"/>
            <a:pathLst>
              <a:path extrusionOk="0" h="7013381" w="5420971">
                <a:moveTo>
                  <a:pt x="0" y="0"/>
                </a:moveTo>
                <a:lnTo>
                  <a:pt x="5420971" y="0"/>
                </a:lnTo>
                <a:lnTo>
                  <a:pt x="5420971" y="7013381"/>
                </a:lnTo>
                <a:lnTo>
                  <a:pt x="0" y="7013381"/>
                </a:lnTo>
                <a:lnTo>
                  <a:pt x="0" y="0"/>
                </a:lnTo>
                <a:close/>
              </a:path>
            </a:pathLst>
          </a:custGeom>
          <a:blipFill rotWithShape="1">
            <a:blip r:embed="rId3">
              <a:alphaModFix/>
            </a:blip>
            <a:stretch>
              <a:fillRect b="0" l="0" r="0" t="0"/>
            </a:stretch>
          </a:blipFill>
          <a:ln>
            <a:noFill/>
          </a:ln>
        </p:spPr>
      </p:sp>
      <p:pic>
        <p:nvPicPr>
          <p:cNvPr id="245" name="Google Shape;245;p24"/>
          <p:cNvPicPr preferRelativeResize="0"/>
          <p:nvPr/>
        </p:nvPicPr>
        <p:blipFill rotWithShape="1">
          <a:blip r:embed="rId4">
            <a:alphaModFix/>
          </a:blip>
          <a:srcRect b="0" l="34968" r="34967" t="0"/>
          <a:stretch/>
        </p:blipFill>
        <p:spPr>
          <a:xfrm rot="-495053">
            <a:off x="10969051" y="1869059"/>
            <a:ext cx="4501477" cy="5835094"/>
          </a:xfrm>
          <a:prstGeom prst="rect">
            <a:avLst/>
          </a:prstGeom>
          <a:noFill/>
          <a:ln>
            <a:noFill/>
          </a:ln>
        </p:spPr>
      </p:pic>
      <p:sp>
        <p:nvSpPr>
          <p:cNvPr id="246" name="Google Shape;246;p24"/>
          <p:cNvSpPr/>
          <p:nvPr/>
        </p:nvSpPr>
        <p:spPr>
          <a:xfrm rot="543728">
            <a:off x="11882410" y="2301152"/>
            <a:ext cx="5420971" cy="7013381"/>
          </a:xfrm>
          <a:custGeom>
            <a:rect b="b" l="l" r="r" t="t"/>
            <a:pathLst>
              <a:path extrusionOk="0" h="7013381" w="5420971">
                <a:moveTo>
                  <a:pt x="0" y="0"/>
                </a:moveTo>
                <a:lnTo>
                  <a:pt x="5420971" y="0"/>
                </a:lnTo>
                <a:lnTo>
                  <a:pt x="5420971" y="7013381"/>
                </a:lnTo>
                <a:lnTo>
                  <a:pt x="0" y="7013381"/>
                </a:lnTo>
                <a:lnTo>
                  <a:pt x="0" y="0"/>
                </a:lnTo>
                <a:close/>
              </a:path>
            </a:pathLst>
          </a:custGeom>
          <a:blipFill rotWithShape="1">
            <a:blip r:embed="rId3">
              <a:alphaModFix/>
            </a:blip>
            <a:stretch>
              <a:fillRect b="0" l="0" r="0" t="0"/>
            </a:stretch>
          </a:blipFill>
          <a:ln>
            <a:noFill/>
          </a:ln>
        </p:spPr>
      </p:sp>
      <p:pic>
        <p:nvPicPr>
          <p:cNvPr id="247" name="Google Shape;247;p24"/>
          <p:cNvPicPr preferRelativeResize="0"/>
          <p:nvPr/>
        </p:nvPicPr>
        <p:blipFill rotWithShape="1">
          <a:blip r:embed="rId4">
            <a:alphaModFix/>
          </a:blip>
          <a:srcRect b="0" l="34968" r="34967" t="0"/>
          <a:stretch/>
        </p:blipFill>
        <p:spPr>
          <a:xfrm rot="543728">
            <a:off x="12345597" y="2905227"/>
            <a:ext cx="4501477" cy="5835094"/>
          </a:xfrm>
          <a:prstGeom prst="rect">
            <a:avLst/>
          </a:prstGeom>
          <a:noFill/>
          <a:ln>
            <a:noFill/>
          </a:ln>
        </p:spPr>
      </p:pic>
      <p:sp>
        <p:nvSpPr>
          <p:cNvPr id="248" name="Google Shape;248;p24"/>
          <p:cNvSpPr/>
          <p:nvPr/>
        </p:nvSpPr>
        <p:spPr>
          <a:xfrm>
            <a:off x="2011565" y="7090705"/>
            <a:ext cx="7373875" cy="63587"/>
          </a:xfrm>
          <a:custGeom>
            <a:rect b="b" l="l" r="r" t="t"/>
            <a:pathLst>
              <a:path extrusionOk="0" h="69850" w="8100129">
                <a:moveTo>
                  <a:pt x="7809299" y="0"/>
                </a:moveTo>
                <a:lnTo>
                  <a:pt x="0" y="0"/>
                </a:lnTo>
                <a:lnTo>
                  <a:pt x="0" y="69850"/>
                </a:lnTo>
                <a:lnTo>
                  <a:pt x="8100129" y="69850"/>
                </a:lnTo>
                <a:lnTo>
                  <a:pt x="8100129" y="0"/>
                </a:lnTo>
                <a:close/>
              </a:path>
            </a:pathLst>
          </a:custGeom>
          <a:solidFill>
            <a:srgbClr val="4D9EEB"/>
          </a:solidFill>
          <a:ln>
            <a:noFill/>
          </a:ln>
        </p:spPr>
      </p:sp>
      <p:grpSp>
        <p:nvGrpSpPr>
          <p:cNvPr id="249" name="Google Shape;249;p24"/>
          <p:cNvGrpSpPr/>
          <p:nvPr/>
        </p:nvGrpSpPr>
        <p:grpSpPr>
          <a:xfrm>
            <a:off x="188807" y="8418407"/>
            <a:ext cx="1679785" cy="1679785"/>
            <a:chOff x="0" y="0"/>
            <a:chExt cx="812800" cy="812800"/>
          </a:xfrm>
        </p:grpSpPr>
        <p:sp>
          <p:nvSpPr>
            <p:cNvPr id="250" name="Google Shape;250;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24"/>
          <p:cNvSpPr/>
          <p:nvPr/>
        </p:nvSpPr>
        <p:spPr>
          <a:xfrm>
            <a:off x="317684" y="8547287"/>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5"/>
          <p:cNvSpPr/>
          <p:nvPr/>
        </p:nvSpPr>
        <p:spPr>
          <a:xfrm>
            <a:off x="0" y="0"/>
            <a:ext cx="10507131" cy="10286996"/>
          </a:xfrm>
          <a:custGeom>
            <a:rect b="b" l="l" r="r" t="t"/>
            <a:pathLst>
              <a:path extrusionOk="0" h="2392362" w="2443556">
                <a:moveTo>
                  <a:pt x="0" y="0"/>
                </a:moveTo>
                <a:lnTo>
                  <a:pt x="2443556" y="0"/>
                </a:lnTo>
                <a:lnTo>
                  <a:pt x="2443556" y="2392362"/>
                </a:lnTo>
                <a:lnTo>
                  <a:pt x="0" y="2392362"/>
                </a:lnTo>
                <a:close/>
              </a:path>
            </a:pathLst>
          </a:custGeom>
          <a:solidFill>
            <a:srgbClr val="364556"/>
          </a:solidFill>
          <a:ln>
            <a:noFill/>
          </a:ln>
        </p:spPr>
      </p:sp>
      <p:sp>
        <p:nvSpPr>
          <p:cNvPr id="258" name="Google Shape;258;p25"/>
          <p:cNvSpPr txBox="1"/>
          <p:nvPr/>
        </p:nvSpPr>
        <p:spPr>
          <a:xfrm>
            <a:off x="1533175" y="2529125"/>
            <a:ext cx="6155100" cy="206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US" sz="6400" u="none" cap="none" strike="noStrike">
                <a:solidFill>
                  <a:srgbClr val="FFFFFF"/>
                </a:solidFill>
                <a:latin typeface="League Spartan ExtraBold"/>
                <a:ea typeface="League Spartan ExtraBold"/>
                <a:cs typeface="League Spartan ExtraBold"/>
                <a:sym typeface="League Spartan ExtraBold"/>
              </a:rPr>
              <a:t>TOOLS AND RESOURCES</a:t>
            </a:r>
            <a:endParaRPr>
              <a:latin typeface="League Spartan ExtraBold"/>
              <a:ea typeface="League Spartan ExtraBold"/>
              <a:cs typeface="League Spartan ExtraBold"/>
              <a:sym typeface="League Spartan ExtraBold"/>
            </a:endParaRPr>
          </a:p>
        </p:txBody>
      </p:sp>
      <p:sp>
        <p:nvSpPr>
          <p:cNvPr id="259" name="Google Shape;259;p25"/>
          <p:cNvSpPr txBox="1"/>
          <p:nvPr/>
        </p:nvSpPr>
        <p:spPr>
          <a:xfrm>
            <a:off x="1533175" y="5084000"/>
            <a:ext cx="6155100" cy="2876700"/>
          </a:xfrm>
          <a:prstGeom prst="rect">
            <a:avLst/>
          </a:prstGeom>
          <a:noFill/>
          <a:ln>
            <a:noFill/>
          </a:ln>
        </p:spPr>
        <p:txBody>
          <a:bodyPr anchorCtr="0" anchor="t" bIns="0" lIns="0" spcFirstLastPara="1" rIns="0" wrap="square" tIns="0">
            <a:spAutoFit/>
          </a:bodyPr>
          <a:lstStyle/>
          <a:p>
            <a:pPr indent="-346710" lvl="1" marL="693420" marR="0" rtl="0" algn="l">
              <a:lnSpc>
                <a:spcPct val="115000"/>
              </a:lnSpc>
              <a:spcBef>
                <a:spcPts val="0"/>
              </a:spcBef>
              <a:spcAft>
                <a:spcPts val="0"/>
              </a:spcAft>
              <a:buClr>
                <a:srgbClr val="FFFFFF"/>
              </a:buClr>
              <a:buSzPts val="4200"/>
              <a:buFont typeface="Poppins Light"/>
              <a:buAutoNum type="arabicPeriod"/>
            </a:pPr>
            <a:r>
              <a:rPr b="0" i="0" lang="en-US" sz="4200" u="none" cap="none" strike="noStrike">
                <a:solidFill>
                  <a:srgbClr val="FFFFFF"/>
                </a:solidFill>
                <a:latin typeface="Poppins Light"/>
                <a:ea typeface="Poppins Light"/>
                <a:cs typeface="Poppins Light"/>
                <a:sym typeface="Poppins Light"/>
              </a:rPr>
              <a:t>Insert name of tool</a:t>
            </a:r>
            <a:endParaRPr/>
          </a:p>
          <a:p>
            <a:pPr indent="-346710" lvl="1" marL="693420" marR="0" rtl="0" algn="l">
              <a:lnSpc>
                <a:spcPct val="115000"/>
              </a:lnSpc>
              <a:spcBef>
                <a:spcPts val="0"/>
              </a:spcBef>
              <a:spcAft>
                <a:spcPts val="0"/>
              </a:spcAft>
              <a:buClr>
                <a:srgbClr val="FFFFFF"/>
              </a:buClr>
              <a:buSzPts val="4200"/>
              <a:buFont typeface="Poppins Light"/>
              <a:buAutoNum type="arabicPeriod"/>
            </a:pPr>
            <a:r>
              <a:rPr b="0" i="0" lang="en-US" sz="4200" u="none" cap="none" strike="noStrike">
                <a:solidFill>
                  <a:srgbClr val="FFFFFF"/>
                </a:solidFill>
                <a:latin typeface="Poppins Light"/>
                <a:ea typeface="Poppins Light"/>
                <a:cs typeface="Poppins Light"/>
                <a:sym typeface="Poppins Light"/>
              </a:rPr>
              <a:t>Insert name of tool</a:t>
            </a:r>
            <a:endParaRPr/>
          </a:p>
          <a:p>
            <a:pPr indent="-346710" lvl="1" marL="693420" marR="0" rtl="0" algn="l">
              <a:lnSpc>
                <a:spcPct val="115000"/>
              </a:lnSpc>
              <a:spcBef>
                <a:spcPts val="0"/>
              </a:spcBef>
              <a:spcAft>
                <a:spcPts val="0"/>
              </a:spcAft>
              <a:buClr>
                <a:srgbClr val="FFFFFF"/>
              </a:buClr>
              <a:buSzPts val="4200"/>
              <a:buFont typeface="Poppins Light"/>
              <a:buAutoNum type="arabicPeriod"/>
            </a:pPr>
            <a:r>
              <a:rPr b="0" i="0" lang="en-US" sz="4200" u="none" cap="none" strike="noStrike">
                <a:solidFill>
                  <a:srgbClr val="FFFFFF"/>
                </a:solidFill>
                <a:latin typeface="Poppins Light"/>
                <a:ea typeface="Poppins Light"/>
                <a:cs typeface="Poppins Light"/>
                <a:sym typeface="Poppins Light"/>
              </a:rPr>
              <a:t>Insert name of tool</a:t>
            </a:r>
            <a:endParaRPr/>
          </a:p>
          <a:p>
            <a:pPr indent="-346710" lvl="1" marL="693420" marR="0" rtl="0" algn="l">
              <a:lnSpc>
                <a:spcPct val="115000"/>
              </a:lnSpc>
              <a:spcBef>
                <a:spcPts val="0"/>
              </a:spcBef>
              <a:spcAft>
                <a:spcPts val="0"/>
              </a:spcAft>
              <a:buClr>
                <a:srgbClr val="FFFFFF"/>
              </a:buClr>
              <a:buSzPts val="4200"/>
              <a:buFont typeface="Poppins Light"/>
              <a:buAutoNum type="arabicPeriod"/>
            </a:pPr>
            <a:r>
              <a:rPr b="0" i="0" lang="en-US" sz="4200" u="none" cap="none" strike="noStrike">
                <a:solidFill>
                  <a:srgbClr val="FFFFFF"/>
                </a:solidFill>
                <a:latin typeface="Poppins Light"/>
                <a:ea typeface="Poppins Light"/>
                <a:cs typeface="Poppins Light"/>
                <a:sym typeface="Poppins Light"/>
              </a:rPr>
              <a:t>Insert name of tool</a:t>
            </a:r>
            <a:endParaRPr/>
          </a:p>
        </p:txBody>
      </p:sp>
      <p:pic>
        <p:nvPicPr>
          <p:cNvPr id="260" name="Google Shape;260;p25"/>
          <p:cNvPicPr preferRelativeResize="0"/>
          <p:nvPr/>
        </p:nvPicPr>
        <p:blipFill rotWithShape="1">
          <a:blip r:embed="rId3">
            <a:alphaModFix/>
          </a:blip>
          <a:srcRect b="0" l="30540" r="30540" t="0"/>
          <a:stretch/>
        </p:blipFill>
        <p:spPr>
          <a:xfrm>
            <a:off x="8772258" y="1494637"/>
            <a:ext cx="3469746" cy="3474238"/>
          </a:xfrm>
          <a:prstGeom prst="rect">
            <a:avLst/>
          </a:prstGeom>
          <a:noFill/>
          <a:ln>
            <a:noFill/>
          </a:ln>
        </p:spPr>
      </p:pic>
      <p:pic>
        <p:nvPicPr>
          <p:cNvPr id="261" name="Google Shape;261;p25"/>
          <p:cNvPicPr preferRelativeResize="0"/>
          <p:nvPr/>
        </p:nvPicPr>
        <p:blipFill rotWithShape="1">
          <a:blip r:embed="rId3">
            <a:alphaModFix/>
          </a:blip>
          <a:srcRect b="0" l="30540" r="30540" t="0"/>
          <a:stretch/>
        </p:blipFill>
        <p:spPr>
          <a:xfrm>
            <a:off x="8772258" y="5318126"/>
            <a:ext cx="3469746" cy="3474238"/>
          </a:xfrm>
          <a:prstGeom prst="rect">
            <a:avLst/>
          </a:prstGeom>
          <a:noFill/>
          <a:ln>
            <a:noFill/>
          </a:ln>
        </p:spPr>
      </p:pic>
      <p:sp>
        <p:nvSpPr>
          <p:cNvPr id="262" name="Google Shape;262;p25"/>
          <p:cNvSpPr txBox="1"/>
          <p:nvPr/>
        </p:nvSpPr>
        <p:spPr>
          <a:xfrm>
            <a:off x="8433808" y="4137210"/>
            <a:ext cx="825142" cy="72199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4200" u="none" cap="none" strike="noStrike">
                <a:solidFill>
                  <a:srgbClr val="1B242D"/>
                </a:solidFill>
                <a:latin typeface="Arial"/>
                <a:ea typeface="Arial"/>
                <a:cs typeface="Arial"/>
                <a:sym typeface="Arial"/>
              </a:rPr>
              <a:t>1</a:t>
            </a:r>
            <a:endParaRPr/>
          </a:p>
        </p:txBody>
      </p:sp>
      <p:sp>
        <p:nvSpPr>
          <p:cNvPr id="263" name="Google Shape;263;p25"/>
          <p:cNvSpPr txBox="1"/>
          <p:nvPr/>
        </p:nvSpPr>
        <p:spPr>
          <a:xfrm>
            <a:off x="8433808" y="7960699"/>
            <a:ext cx="825142" cy="72199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4200" u="none" cap="none" strike="noStrike">
                <a:solidFill>
                  <a:srgbClr val="1B242D"/>
                </a:solidFill>
                <a:latin typeface="Arial"/>
                <a:ea typeface="Arial"/>
                <a:cs typeface="Arial"/>
                <a:sym typeface="Arial"/>
              </a:rPr>
              <a:t>3</a:t>
            </a:r>
            <a:endParaRPr/>
          </a:p>
        </p:txBody>
      </p:sp>
      <p:pic>
        <p:nvPicPr>
          <p:cNvPr id="264" name="Google Shape;264;p25"/>
          <p:cNvPicPr preferRelativeResize="0"/>
          <p:nvPr/>
        </p:nvPicPr>
        <p:blipFill rotWithShape="1">
          <a:blip r:embed="rId3">
            <a:alphaModFix/>
          </a:blip>
          <a:srcRect b="0" l="30540" r="30540" t="0"/>
          <a:stretch/>
        </p:blipFill>
        <p:spPr>
          <a:xfrm>
            <a:off x="12584327" y="1494637"/>
            <a:ext cx="3469746" cy="3474238"/>
          </a:xfrm>
          <a:prstGeom prst="rect">
            <a:avLst/>
          </a:prstGeom>
          <a:noFill/>
          <a:ln>
            <a:noFill/>
          </a:ln>
        </p:spPr>
      </p:pic>
      <p:pic>
        <p:nvPicPr>
          <p:cNvPr id="265" name="Google Shape;265;p25"/>
          <p:cNvPicPr preferRelativeResize="0"/>
          <p:nvPr/>
        </p:nvPicPr>
        <p:blipFill rotWithShape="1">
          <a:blip r:embed="rId3">
            <a:alphaModFix/>
          </a:blip>
          <a:srcRect b="0" l="30540" r="30540" t="0"/>
          <a:stretch/>
        </p:blipFill>
        <p:spPr>
          <a:xfrm>
            <a:off x="12584327" y="5318126"/>
            <a:ext cx="3469746" cy="3474238"/>
          </a:xfrm>
          <a:prstGeom prst="rect">
            <a:avLst/>
          </a:prstGeom>
          <a:noFill/>
          <a:ln>
            <a:noFill/>
          </a:ln>
        </p:spPr>
      </p:pic>
      <p:sp>
        <p:nvSpPr>
          <p:cNvPr id="266" name="Google Shape;266;p25"/>
          <p:cNvSpPr txBox="1"/>
          <p:nvPr/>
        </p:nvSpPr>
        <p:spPr>
          <a:xfrm>
            <a:off x="12289744" y="4137210"/>
            <a:ext cx="825142" cy="72199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4200" u="none" cap="none" strike="noStrike">
                <a:solidFill>
                  <a:srgbClr val="1B242D"/>
                </a:solidFill>
                <a:latin typeface="Arial"/>
                <a:ea typeface="Arial"/>
                <a:cs typeface="Arial"/>
                <a:sym typeface="Arial"/>
              </a:rPr>
              <a:t>2</a:t>
            </a:r>
            <a:endParaRPr/>
          </a:p>
        </p:txBody>
      </p:sp>
      <p:sp>
        <p:nvSpPr>
          <p:cNvPr id="267" name="Google Shape;267;p25"/>
          <p:cNvSpPr txBox="1"/>
          <p:nvPr/>
        </p:nvSpPr>
        <p:spPr>
          <a:xfrm>
            <a:off x="12289744" y="7960699"/>
            <a:ext cx="825142" cy="72199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4200" u="none" cap="none" strike="noStrike">
                <a:solidFill>
                  <a:srgbClr val="1B242D"/>
                </a:solidFill>
                <a:latin typeface="Arial"/>
                <a:ea typeface="Arial"/>
                <a:cs typeface="Arial"/>
                <a:sym typeface="Arial"/>
              </a:rPr>
              <a:t>4</a:t>
            </a:r>
            <a:endParaRPr/>
          </a:p>
        </p:txBody>
      </p:sp>
      <p:sp>
        <p:nvSpPr>
          <p:cNvPr id="268" name="Google Shape;268;p25"/>
          <p:cNvSpPr/>
          <p:nvPr/>
        </p:nvSpPr>
        <p:spPr>
          <a:xfrm rot="-5400000">
            <a:off x="12804219" y="4812353"/>
            <a:ext cx="10305268" cy="662294"/>
          </a:xfrm>
          <a:custGeom>
            <a:rect b="b" l="l" r="r" t="t"/>
            <a:pathLst>
              <a:path extrusionOk="0" h="154024" w="2396611">
                <a:moveTo>
                  <a:pt x="0" y="0"/>
                </a:moveTo>
                <a:lnTo>
                  <a:pt x="2396611" y="0"/>
                </a:lnTo>
                <a:lnTo>
                  <a:pt x="2396611" y="154024"/>
                </a:lnTo>
                <a:lnTo>
                  <a:pt x="0" y="154024"/>
                </a:lnTo>
                <a:close/>
              </a:path>
            </a:pathLst>
          </a:custGeom>
          <a:solidFill>
            <a:srgbClr val="4D9EEB"/>
          </a:solidFill>
          <a:ln>
            <a:noFill/>
          </a:ln>
        </p:spPr>
      </p:sp>
      <p:grpSp>
        <p:nvGrpSpPr>
          <p:cNvPr id="269" name="Google Shape;269;p25"/>
          <p:cNvGrpSpPr/>
          <p:nvPr/>
        </p:nvGrpSpPr>
        <p:grpSpPr>
          <a:xfrm>
            <a:off x="188807" y="8446770"/>
            <a:ext cx="1679785" cy="1679785"/>
            <a:chOff x="0" y="0"/>
            <a:chExt cx="812800" cy="812800"/>
          </a:xfrm>
        </p:grpSpPr>
        <p:sp>
          <p:nvSpPr>
            <p:cNvPr id="270" name="Google Shape;270;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2" name="Google Shape;272;p25"/>
          <p:cNvSpPr/>
          <p:nvPr/>
        </p:nvSpPr>
        <p:spPr>
          <a:xfrm>
            <a:off x="317684" y="8575650"/>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26"/>
          <p:cNvGrpSpPr/>
          <p:nvPr/>
        </p:nvGrpSpPr>
        <p:grpSpPr>
          <a:xfrm>
            <a:off x="0" y="0"/>
            <a:ext cx="18288000" cy="10287000"/>
            <a:chOff x="0" y="0"/>
            <a:chExt cx="16372278" cy="9209406"/>
          </a:xfrm>
        </p:grpSpPr>
        <p:sp>
          <p:nvSpPr>
            <p:cNvPr id="278" name="Google Shape;278;p26"/>
            <p:cNvSpPr/>
            <p:nvPr/>
          </p:nvSpPr>
          <p:spPr>
            <a:xfrm>
              <a:off x="72390" y="72390"/>
              <a:ext cx="16227497" cy="9064627"/>
            </a:xfrm>
            <a:custGeom>
              <a:rect b="b" l="l" r="r" t="t"/>
              <a:pathLst>
                <a:path extrusionOk="0" h="9064627" w="16227497">
                  <a:moveTo>
                    <a:pt x="0" y="0"/>
                  </a:moveTo>
                  <a:lnTo>
                    <a:pt x="16227497" y="0"/>
                  </a:lnTo>
                  <a:lnTo>
                    <a:pt x="16227497" y="9064627"/>
                  </a:lnTo>
                  <a:lnTo>
                    <a:pt x="0" y="9064627"/>
                  </a:lnTo>
                  <a:lnTo>
                    <a:pt x="0" y="0"/>
                  </a:lnTo>
                  <a:close/>
                </a:path>
              </a:pathLst>
            </a:custGeom>
            <a:solidFill>
              <a:srgbClr val="FFFFFF"/>
            </a:solidFill>
            <a:ln>
              <a:noFill/>
            </a:ln>
          </p:spPr>
        </p:sp>
        <p:sp>
          <p:nvSpPr>
            <p:cNvPr id="279" name="Google Shape;279;p26"/>
            <p:cNvSpPr/>
            <p:nvPr/>
          </p:nvSpPr>
          <p:spPr>
            <a:xfrm>
              <a:off x="0" y="0"/>
              <a:ext cx="16372278" cy="9209406"/>
            </a:xfrm>
            <a:custGeom>
              <a:rect b="b" l="l" r="r" t="t"/>
              <a:pathLst>
                <a:path extrusionOk="0" h="9209406" w="16372278">
                  <a:moveTo>
                    <a:pt x="16227498" y="9064627"/>
                  </a:moveTo>
                  <a:lnTo>
                    <a:pt x="16372278" y="9064627"/>
                  </a:lnTo>
                  <a:lnTo>
                    <a:pt x="16372278" y="9209406"/>
                  </a:lnTo>
                  <a:lnTo>
                    <a:pt x="16227498" y="9209406"/>
                  </a:lnTo>
                  <a:lnTo>
                    <a:pt x="16227498" y="9064627"/>
                  </a:lnTo>
                  <a:close/>
                  <a:moveTo>
                    <a:pt x="0" y="144780"/>
                  </a:moveTo>
                  <a:lnTo>
                    <a:pt x="144780" y="144780"/>
                  </a:lnTo>
                  <a:lnTo>
                    <a:pt x="144780" y="9064627"/>
                  </a:lnTo>
                  <a:lnTo>
                    <a:pt x="0" y="9064627"/>
                  </a:lnTo>
                  <a:lnTo>
                    <a:pt x="0" y="144780"/>
                  </a:lnTo>
                  <a:close/>
                  <a:moveTo>
                    <a:pt x="0" y="9064627"/>
                  </a:moveTo>
                  <a:lnTo>
                    <a:pt x="144780" y="9064627"/>
                  </a:lnTo>
                  <a:lnTo>
                    <a:pt x="144780" y="9209406"/>
                  </a:lnTo>
                  <a:lnTo>
                    <a:pt x="0" y="9209406"/>
                  </a:lnTo>
                  <a:lnTo>
                    <a:pt x="0" y="9064627"/>
                  </a:lnTo>
                  <a:close/>
                  <a:moveTo>
                    <a:pt x="16227498" y="144780"/>
                  </a:moveTo>
                  <a:lnTo>
                    <a:pt x="16372278" y="144780"/>
                  </a:lnTo>
                  <a:lnTo>
                    <a:pt x="16372278" y="9064627"/>
                  </a:lnTo>
                  <a:lnTo>
                    <a:pt x="16227498" y="9064627"/>
                  </a:lnTo>
                  <a:lnTo>
                    <a:pt x="16227498" y="144780"/>
                  </a:lnTo>
                  <a:close/>
                  <a:moveTo>
                    <a:pt x="144780" y="9064627"/>
                  </a:moveTo>
                  <a:lnTo>
                    <a:pt x="16227498" y="9064627"/>
                  </a:lnTo>
                  <a:lnTo>
                    <a:pt x="16227498" y="9209406"/>
                  </a:lnTo>
                  <a:lnTo>
                    <a:pt x="144780" y="9209406"/>
                  </a:lnTo>
                  <a:lnTo>
                    <a:pt x="144780" y="9064627"/>
                  </a:lnTo>
                  <a:close/>
                  <a:moveTo>
                    <a:pt x="16227498" y="0"/>
                  </a:moveTo>
                  <a:lnTo>
                    <a:pt x="16372278" y="0"/>
                  </a:lnTo>
                  <a:lnTo>
                    <a:pt x="16372278" y="144780"/>
                  </a:lnTo>
                  <a:lnTo>
                    <a:pt x="16227498" y="144780"/>
                  </a:lnTo>
                  <a:lnTo>
                    <a:pt x="16227498" y="0"/>
                  </a:lnTo>
                  <a:close/>
                  <a:moveTo>
                    <a:pt x="0" y="0"/>
                  </a:moveTo>
                  <a:lnTo>
                    <a:pt x="144780" y="0"/>
                  </a:lnTo>
                  <a:lnTo>
                    <a:pt x="144780" y="144780"/>
                  </a:lnTo>
                  <a:lnTo>
                    <a:pt x="0" y="144780"/>
                  </a:lnTo>
                  <a:lnTo>
                    <a:pt x="0" y="0"/>
                  </a:lnTo>
                  <a:close/>
                  <a:moveTo>
                    <a:pt x="144780" y="0"/>
                  </a:moveTo>
                  <a:lnTo>
                    <a:pt x="16227498" y="0"/>
                  </a:lnTo>
                  <a:lnTo>
                    <a:pt x="16227498" y="144780"/>
                  </a:lnTo>
                  <a:lnTo>
                    <a:pt x="144780" y="144780"/>
                  </a:lnTo>
                  <a:lnTo>
                    <a:pt x="144780" y="0"/>
                  </a:lnTo>
                  <a:close/>
                </a:path>
              </a:pathLst>
            </a:custGeom>
            <a:solidFill>
              <a:srgbClr val="364556"/>
            </a:solidFill>
            <a:ln>
              <a:noFill/>
            </a:ln>
          </p:spPr>
        </p:sp>
      </p:grpSp>
      <p:sp>
        <p:nvSpPr>
          <p:cNvPr id="280" name="Google Shape;280;p26"/>
          <p:cNvSpPr/>
          <p:nvPr/>
        </p:nvSpPr>
        <p:spPr>
          <a:xfrm>
            <a:off x="1028700" y="1028700"/>
            <a:ext cx="16230600" cy="8229600"/>
          </a:xfrm>
          <a:prstGeom prst="rect">
            <a:avLst/>
          </a:prstGeom>
          <a:solidFill>
            <a:srgbClr val="36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1756537" y="3097623"/>
            <a:ext cx="6393367" cy="4091755"/>
          </a:xfrm>
          <a:custGeom>
            <a:rect b="b" l="l" r="r" t="t"/>
            <a:pathLst>
              <a:path extrusionOk="0" h="4091755" w="6393367">
                <a:moveTo>
                  <a:pt x="0" y="0"/>
                </a:moveTo>
                <a:lnTo>
                  <a:pt x="6393367" y="0"/>
                </a:lnTo>
                <a:lnTo>
                  <a:pt x="6393367" y="4091754"/>
                </a:lnTo>
                <a:lnTo>
                  <a:pt x="0" y="4091754"/>
                </a:lnTo>
                <a:lnTo>
                  <a:pt x="0" y="0"/>
                </a:lnTo>
                <a:close/>
              </a:path>
            </a:pathLst>
          </a:custGeom>
          <a:blipFill rotWithShape="1">
            <a:blip r:embed="rId3">
              <a:alphaModFix/>
            </a:blip>
            <a:stretch>
              <a:fillRect b="0" l="0" r="0" t="0"/>
            </a:stretch>
          </a:blipFill>
          <a:ln>
            <a:noFill/>
          </a:ln>
        </p:spPr>
      </p:sp>
      <p:sp>
        <p:nvSpPr>
          <p:cNvPr id="282" name="Google Shape;282;p26"/>
          <p:cNvSpPr txBox="1"/>
          <p:nvPr/>
        </p:nvSpPr>
        <p:spPr>
          <a:xfrm>
            <a:off x="8761646" y="3149917"/>
            <a:ext cx="7769700" cy="23643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i="0" lang="en-US" sz="4800" u="none" cap="none" strike="noStrike">
                <a:solidFill>
                  <a:srgbClr val="FFFFFF"/>
                </a:solidFill>
                <a:latin typeface="League Spartan SemiBold"/>
                <a:ea typeface="League Spartan SemiBold"/>
                <a:cs typeface="League Spartan SemiBold"/>
                <a:sym typeface="League Spartan SemiBold"/>
              </a:rPr>
              <a:t>Type quote or</a:t>
            </a:r>
            <a:endParaRPr sz="4800">
              <a:solidFill>
                <a:srgbClr val="FFFFFF"/>
              </a:solidFill>
              <a:latin typeface="League Spartan SemiBold"/>
              <a:ea typeface="League Spartan SemiBold"/>
              <a:cs typeface="League Spartan SemiBold"/>
              <a:sym typeface="League Spartan SemiBold"/>
            </a:endParaRPr>
          </a:p>
          <a:p>
            <a:pPr indent="0" lvl="0" marL="0" marR="0" rtl="0" algn="ctr">
              <a:lnSpc>
                <a:spcPct val="110000"/>
              </a:lnSpc>
              <a:spcBef>
                <a:spcPts val="0"/>
              </a:spcBef>
              <a:spcAft>
                <a:spcPts val="0"/>
              </a:spcAft>
              <a:buNone/>
            </a:pPr>
            <a:r>
              <a:rPr i="0" lang="en-US" sz="4800" u="none" cap="none" strike="noStrike">
                <a:solidFill>
                  <a:srgbClr val="FFFFFF"/>
                </a:solidFill>
                <a:latin typeface="League Spartan SemiBold"/>
                <a:ea typeface="League Spartan SemiBold"/>
                <a:cs typeface="League Spartan SemiBold"/>
                <a:sym typeface="League Spartan SemiBold"/>
              </a:rPr>
              <a:t>quote-worthy</a:t>
            </a:r>
            <a:endParaRPr sz="4800">
              <a:solidFill>
                <a:srgbClr val="FFFFFF"/>
              </a:solidFill>
              <a:latin typeface="League Spartan SemiBold"/>
              <a:ea typeface="League Spartan SemiBold"/>
              <a:cs typeface="League Spartan SemiBold"/>
              <a:sym typeface="League Spartan SemiBold"/>
            </a:endParaRPr>
          </a:p>
          <a:p>
            <a:pPr indent="0" lvl="0" marL="0" marR="0" rtl="0" algn="ctr">
              <a:lnSpc>
                <a:spcPct val="110000"/>
              </a:lnSpc>
              <a:spcBef>
                <a:spcPts val="0"/>
              </a:spcBef>
              <a:spcAft>
                <a:spcPts val="0"/>
              </a:spcAft>
              <a:buNone/>
            </a:pPr>
            <a:r>
              <a:rPr i="0" lang="en-US" sz="4800" u="none" cap="none" strike="noStrike">
                <a:solidFill>
                  <a:srgbClr val="FFFFFF"/>
                </a:solidFill>
                <a:latin typeface="League Spartan SemiBold"/>
                <a:ea typeface="League Spartan SemiBold"/>
                <a:cs typeface="League Spartan SemiBold"/>
                <a:sym typeface="League Spartan SemiBold"/>
              </a:rPr>
              <a:t>information here.</a:t>
            </a:r>
            <a:endParaRPr>
              <a:latin typeface="League Spartan SemiBold"/>
              <a:ea typeface="League Spartan SemiBold"/>
              <a:cs typeface="League Spartan SemiBold"/>
              <a:sym typeface="League Spartan SemiBold"/>
            </a:endParaRPr>
          </a:p>
        </p:txBody>
      </p:sp>
      <p:grpSp>
        <p:nvGrpSpPr>
          <p:cNvPr id="283" name="Google Shape;283;p26"/>
          <p:cNvGrpSpPr/>
          <p:nvPr/>
        </p:nvGrpSpPr>
        <p:grpSpPr>
          <a:xfrm>
            <a:off x="368854" y="8257932"/>
            <a:ext cx="1679785" cy="1679785"/>
            <a:chOff x="0" y="0"/>
            <a:chExt cx="812800" cy="812800"/>
          </a:xfrm>
        </p:grpSpPr>
        <p:sp>
          <p:nvSpPr>
            <p:cNvPr id="284" name="Google Shape;284;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6" name="Google Shape;286;p26"/>
          <p:cNvSpPr/>
          <p:nvPr/>
        </p:nvSpPr>
        <p:spPr>
          <a:xfrm>
            <a:off x="497731" y="8386812"/>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2F2"/>
        </a:solidFill>
      </p:bgPr>
    </p:bg>
    <p:spTree>
      <p:nvGrpSpPr>
        <p:cNvPr id="290" name="Shape 290"/>
        <p:cNvGrpSpPr/>
        <p:nvPr/>
      </p:nvGrpSpPr>
      <p:grpSpPr>
        <a:xfrm>
          <a:off x="0" y="0"/>
          <a:ext cx="0" cy="0"/>
          <a:chOff x="0" y="0"/>
          <a:chExt cx="0" cy="0"/>
        </a:xfrm>
      </p:grpSpPr>
      <p:pic>
        <p:nvPicPr>
          <p:cNvPr id="291" name="Google Shape;291;p27"/>
          <p:cNvPicPr preferRelativeResize="0"/>
          <p:nvPr/>
        </p:nvPicPr>
        <p:blipFill rotWithShape="1">
          <a:blip r:embed="rId3">
            <a:alphaModFix/>
          </a:blip>
          <a:srcRect b="12876" l="0" r="0" t="2773"/>
          <a:stretch/>
        </p:blipFill>
        <p:spPr>
          <a:xfrm>
            <a:off x="0" y="0"/>
            <a:ext cx="18288000" cy="10287000"/>
          </a:xfrm>
          <a:prstGeom prst="rect">
            <a:avLst/>
          </a:prstGeom>
          <a:noFill/>
          <a:ln>
            <a:noFill/>
          </a:ln>
        </p:spPr>
      </p:pic>
      <p:grpSp>
        <p:nvGrpSpPr>
          <p:cNvPr id="292" name="Google Shape;292;p27"/>
          <p:cNvGrpSpPr/>
          <p:nvPr/>
        </p:nvGrpSpPr>
        <p:grpSpPr>
          <a:xfrm>
            <a:off x="0" y="0"/>
            <a:ext cx="18288000" cy="10287000"/>
            <a:chOff x="0" y="0"/>
            <a:chExt cx="4816593" cy="2709333"/>
          </a:xfrm>
        </p:grpSpPr>
        <p:sp>
          <p:nvSpPr>
            <p:cNvPr id="293" name="Google Shape;293;p27"/>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1B242D">
                <a:alpha val="30588"/>
              </a:srgbClr>
            </a:solidFill>
            <a:ln>
              <a:noFill/>
            </a:ln>
          </p:spPr>
        </p:sp>
        <p:sp>
          <p:nvSpPr>
            <p:cNvPr id="294" name="Google Shape;294;p27"/>
            <p:cNvSpPr txBox="1"/>
            <p:nvPr/>
          </p:nvSpPr>
          <p:spPr>
            <a:xfrm>
              <a:off x="0" y="19050"/>
              <a:ext cx="4816593" cy="2690283"/>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5" name="Google Shape;295;p27"/>
          <p:cNvSpPr/>
          <p:nvPr/>
        </p:nvSpPr>
        <p:spPr>
          <a:xfrm>
            <a:off x="1562100" y="2860746"/>
            <a:ext cx="15163800" cy="5515890"/>
          </a:xfrm>
          <a:custGeom>
            <a:rect b="b" l="l" r="r" t="t"/>
            <a:pathLst>
              <a:path extrusionOk="0" h="1282785" w="3526520">
                <a:moveTo>
                  <a:pt x="0" y="0"/>
                </a:moveTo>
                <a:lnTo>
                  <a:pt x="3526520" y="0"/>
                </a:lnTo>
                <a:lnTo>
                  <a:pt x="3526520" y="1282785"/>
                </a:lnTo>
                <a:lnTo>
                  <a:pt x="0" y="1282785"/>
                </a:lnTo>
                <a:close/>
              </a:path>
            </a:pathLst>
          </a:custGeom>
          <a:solidFill>
            <a:srgbClr val="FFFFFF"/>
          </a:solidFill>
          <a:ln>
            <a:noFill/>
          </a:ln>
        </p:spPr>
      </p:sp>
      <p:grpSp>
        <p:nvGrpSpPr>
          <p:cNvPr id="296" name="Google Shape;296;p27"/>
          <p:cNvGrpSpPr/>
          <p:nvPr/>
        </p:nvGrpSpPr>
        <p:grpSpPr>
          <a:xfrm>
            <a:off x="188807" y="8418407"/>
            <a:ext cx="1679785" cy="1679785"/>
            <a:chOff x="0" y="0"/>
            <a:chExt cx="812800" cy="812800"/>
          </a:xfrm>
        </p:grpSpPr>
        <p:sp>
          <p:nvSpPr>
            <p:cNvPr id="297" name="Google Shape;297;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9" name="Google Shape;299;p27"/>
          <p:cNvSpPr/>
          <p:nvPr/>
        </p:nvSpPr>
        <p:spPr>
          <a:xfrm>
            <a:off x="317684" y="8547287"/>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txBox="1"/>
          <p:nvPr/>
        </p:nvSpPr>
        <p:spPr>
          <a:xfrm>
            <a:off x="2916074" y="6914824"/>
            <a:ext cx="12456000" cy="580500"/>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b="0" i="0" lang="en-US" sz="3771" u="none" cap="none" strike="noStrike">
                <a:solidFill>
                  <a:srgbClr val="244D79"/>
                </a:solidFill>
                <a:latin typeface="Poppins Light"/>
                <a:ea typeface="Poppins Light"/>
                <a:cs typeface="Poppins Light"/>
                <a:sym typeface="Poppins Light"/>
              </a:rPr>
              <a:t>Then you can add supporting text in this area here</a:t>
            </a:r>
            <a:endParaRPr/>
          </a:p>
        </p:txBody>
      </p:sp>
      <p:sp>
        <p:nvSpPr>
          <p:cNvPr id="301" name="Google Shape;301;p27"/>
          <p:cNvSpPr/>
          <p:nvPr/>
        </p:nvSpPr>
        <p:spPr>
          <a:xfrm>
            <a:off x="7819625" y="1869325"/>
            <a:ext cx="2648700" cy="2600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2" name="Google Shape;302;p27"/>
          <p:cNvSpPr txBox="1"/>
          <p:nvPr/>
        </p:nvSpPr>
        <p:spPr>
          <a:xfrm>
            <a:off x="2717236" y="4451220"/>
            <a:ext cx="12853500" cy="20688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HIGHLIGHT A VERY</a:t>
            </a:r>
            <a:endParaRPr sz="6400">
              <a:latin typeface="League Spartan ExtraBold"/>
              <a:ea typeface="League Spartan ExtraBold"/>
              <a:cs typeface="League Spartan ExtraBold"/>
              <a:sym typeface="League Spartan ExtraBold"/>
            </a:endParaRPr>
          </a:p>
          <a:p>
            <a:pPr indent="0" lvl="0" marL="0" marR="0" rtl="0" algn="ctr">
              <a:lnSpc>
                <a:spcPct val="11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IMPORTANT IDEA HERE</a:t>
            </a:r>
            <a:endParaRPr sz="6400">
              <a:latin typeface="League Spartan ExtraBold"/>
              <a:ea typeface="League Spartan ExtraBold"/>
              <a:cs typeface="League Spartan ExtraBold"/>
              <a:sym typeface="League Spartan ExtraBold"/>
            </a:endParaRPr>
          </a:p>
        </p:txBody>
      </p:sp>
      <p:sp>
        <p:nvSpPr>
          <p:cNvPr id="303" name="Google Shape;303;p27"/>
          <p:cNvSpPr/>
          <p:nvPr/>
        </p:nvSpPr>
        <p:spPr>
          <a:xfrm>
            <a:off x="8607660" y="2384634"/>
            <a:ext cx="1072679" cy="1570081"/>
          </a:xfrm>
          <a:custGeom>
            <a:rect b="b" l="l" r="r" t="t"/>
            <a:pathLst>
              <a:path extrusionOk="0" h="1570081" w="1072679">
                <a:moveTo>
                  <a:pt x="0" y="0"/>
                </a:moveTo>
                <a:lnTo>
                  <a:pt x="1072680" y="0"/>
                </a:lnTo>
                <a:lnTo>
                  <a:pt x="1072680" y="1570081"/>
                </a:lnTo>
                <a:lnTo>
                  <a:pt x="0" y="1570081"/>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9EEB"/>
        </a:solidFill>
      </p:bgPr>
    </p:bg>
    <p:spTree>
      <p:nvGrpSpPr>
        <p:cNvPr id="307" name="Shape 307"/>
        <p:cNvGrpSpPr/>
        <p:nvPr/>
      </p:nvGrpSpPr>
      <p:grpSpPr>
        <a:xfrm>
          <a:off x="0" y="0"/>
          <a:ext cx="0" cy="0"/>
          <a:chOff x="0" y="0"/>
          <a:chExt cx="0" cy="0"/>
        </a:xfrm>
      </p:grpSpPr>
      <p:sp>
        <p:nvSpPr>
          <p:cNvPr id="308" name="Google Shape;308;p28"/>
          <p:cNvSpPr/>
          <p:nvPr/>
        </p:nvSpPr>
        <p:spPr>
          <a:xfrm>
            <a:off x="8447502" y="1028700"/>
            <a:ext cx="1392997" cy="2038930"/>
          </a:xfrm>
          <a:custGeom>
            <a:rect b="b" l="l" r="r" t="t"/>
            <a:pathLst>
              <a:path extrusionOk="0" h="2038930" w="1392997">
                <a:moveTo>
                  <a:pt x="0" y="0"/>
                </a:moveTo>
                <a:lnTo>
                  <a:pt x="1392996" y="0"/>
                </a:lnTo>
                <a:lnTo>
                  <a:pt x="1392996" y="2038930"/>
                </a:lnTo>
                <a:lnTo>
                  <a:pt x="0" y="2038930"/>
                </a:lnTo>
                <a:lnTo>
                  <a:pt x="0" y="0"/>
                </a:lnTo>
                <a:close/>
              </a:path>
            </a:pathLst>
          </a:custGeom>
          <a:blipFill rotWithShape="1">
            <a:blip r:embed="rId3">
              <a:alphaModFix/>
            </a:blip>
            <a:stretch>
              <a:fillRect b="0" l="0" r="0" t="0"/>
            </a:stretch>
          </a:blipFill>
          <a:ln>
            <a:noFill/>
          </a:ln>
        </p:spPr>
      </p:sp>
      <p:sp>
        <p:nvSpPr>
          <p:cNvPr id="309" name="Google Shape;309;p28"/>
          <p:cNvSpPr txBox="1"/>
          <p:nvPr/>
        </p:nvSpPr>
        <p:spPr>
          <a:xfrm>
            <a:off x="1078936" y="5688380"/>
            <a:ext cx="16130100" cy="64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200" u="none" cap="none" strike="noStrike">
                <a:solidFill>
                  <a:srgbClr val="FFFFFF"/>
                </a:solidFill>
                <a:latin typeface="Poppins Light"/>
                <a:ea typeface="Poppins Light"/>
                <a:cs typeface="Poppins Light"/>
                <a:sym typeface="Poppins Light"/>
              </a:rPr>
              <a:t>Then you can add supporting text in this area here</a:t>
            </a:r>
            <a:endParaRPr/>
          </a:p>
        </p:txBody>
      </p:sp>
      <p:sp>
        <p:nvSpPr>
          <p:cNvPr id="310" name="Google Shape;310;p28"/>
          <p:cNvSpPr txBox="1"/>
          <p:nvPr/>
        </p:nvSpPr>
        <p:spPr>
          <a:xfrm>
            <a:off x="1078936" y="3302685"/>
            <a:ext cx="16130100" cy="2265900"/>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HIGHLIGHT A VERY</a:t>
            </a:r>
            <a:endParaRPr sz="6400">
              <a:latin typeface="League Spartan ExtraBold"/>
              <a:ea typeface="League Spartan ExtraBold"/>
              <a:cs typeface="League Spartan ExtraBold"/>
              <a:sym typeface="League Spartan ExtraBold"/>
            </a:endParaRPr>
          </a:p>
          <a:p>
            <a:pPr indent="0" lvl="0" marL="0" marR="0" rtl="0" algn="ctr">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IMPORTANT IDEA HERE</a:t>
            </a:r>
            <a:endParaRPr sz="6400">
              <a:latin typeface="League Spartan ExtraBold"/>
              <a:ea typeface="League Spartan ExtraBold"/>
              <a:cs typeface="League Spartan ExtraBold"/>
              <a:sym typeface="League Spartan ExtraBold"/>
            </a:endParaRPr>
          </a:p>
        </p:txBody>
      </p:sp>
      <p:sp>
        <p:nvSpPr>
          <p:cNvPr id="311" name="Google Shape;311;p28"/>
          <p:cNvSpPr/>
          <p:nvPr/>
        </p:nvSpPr>
        <p:spPr>
          <a:xfrm>
            <a:off x="0" y="8256759"/>
            <a:ext cx="18288000" cy="2026076"/>
          </a:xfrm>
          <a:custGeom>
            <a:rect b="b" l="l" r="r" t="t"/>
            <a:pathLst>
              <a:path extrusionOk="0" h="471188" w="4253089">
                <a:moveTo>
                  <a:pt x="0" y="0"/>
                </a:moveTo>
                <a:lnTo>
                  <a:pt x="4253089" y="0"/>
                </a:lnTo>
                <a:lnTo>
                  <a:pt x="4253089" y="471188"/>
                </a:lnTo>
                <a:lnTo>
                  <a:pt x="0" y="471188"/>
                </a:lnTo>
                <a:close/>
              </a:path>
            </a:pathLst>
          </a:custGeom>
          <a:solidFill>
            <a:srgbClr val="364556">
              <a:alpha val="80000"/>
            </a:srgbClr>
          </a:solidFill>
          <a:ln>
            <a:noFill/>
          </a:ln>
        </p:spPr>
      </p:sp>
      <p:grpSp>
        <p:nvGrpSpPr>
          <p:cNvPr id="312" name="Google Shape;312;p28"/>
          <p:cNvGrpSpPr/>
          <p:nvPr/>
        </p:nvGrpSpPr>
        <p:grpSpPr>
          <a:xfrm>
            <a:off x="174523" y="8418407"/>
            <a:ext cx="1679785" cy="1679785"/>
            <a:chOff x="0" y="0"/>
            <a:chExt cx="812800" cy="812800"/>
          </a:xfrm>
        </p:grpSpPr>
        <p:sp>
          <p:nvSpPr>
            <p:cNvPr id="313" name="Google Shape;313;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5" name="Google Shape;315;p28"/>
          <p:cNvSpPr/>
          <p:nvPr/>
        </p:nvSpPr>
        <p:spPr>
          <a:xfrm>
            <a:off x="303400" y="8547287"/>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p:nvPr/>
        </p:nvSpPr>
        <p:spPr>
          <a:xfrm>
            <a:off x="0" y="8782519"/>
            <a:ext cx="18288283" cy="1504505"/>
          </a:xfrm>
          <a:custGeom>
            <a:rect b="b" l="l" r="r" t="t"/>
            <a:pathLst>
              <a:path extrusionOk="0" h="349885" w="4253089">
                <a:moveTo>
                  <a:pt x="0" y="0"/>
                </a:moveTo>
                <a:lnTo>
                  <a:pt x="4253089" y="0"/>
                </a:lnTo>
                <a:lnTo>
                  <a:pt x="4253089" y="349885"/>
                </a:lnTo>
                <a:lnTo>
                  <a:pt x="0" y="349885"/>
                </a:lnTo>
                <a:close/>
              </a:path>
            </a:pathLst>
          </a:custGeom>
          <a:solidFill>
            <a:srgbClr val="364556"/>
          </a:solidFill>
          <a:ln>
            <a:noFill/>
          </a:ln>
        </p:spPr>
      </p:sp>
      <p:sp>
        <p:nvSpPr>
          <p:cNvPr id="321" name="Google Shape;321;p29"/>
          <p:cNvSpPr/>
          <p:nvPr/>
        </p:nvSpPr>
        <p:spPr>
          <a:xfrm>
            <a:off x="0" y="0"/>
            <a:ext cx="18288000" cy="2751815"/>
          </a:xfrm>
          <a:custGeom>
            <a:rect b="b" l="l" r="r" t="t"/>
            <a:pathLst>
              <a:path extrusionOk="0" h="639967" w="4253089">
                <a:moveTo>
                  <a:pt x="0" y="0"/>
                </a:moveTo>
                <a:lnTo>
                  <a:pt x="4253089" y="0"/>
                </a:lnTo>
                <a:lnTo>
                  <a:pt x="4253089" y="639967"/>
                </a:lnTo>
                <a:lnTo>
                  <a:pt x="0" y="639967"/>
                </a:lnTo>
                <a:close/>
              </a:path>
            </a:pathLst>
          </a:custGeom>
          <a:solidFill>
            <a:srgbClr val="4D9EEB"/>
          </a:solidFill>
          <a:ln>
            <a:noFill/>
          </a:ln>
        </p:spPr>
      </p:sp>
      <p:sp>
        <p:nvSpPr>
          <p:cNvPr id="322" name="Google Shape;322;p29"/>
          <p:cNvSpPr txBox="1"/>
          <p:nvPr/>
        </p:nvSpPr>
        <p:spPr>
          <a:xfrm>
            <a:off x="1078950" y="1572905"/>
            <a:ext cx="16130100" cy="985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3-PART FRAMEWORK</a:t>
            </a:r>
            <a:endParaRPr sz="6400">
              <a:latin typeface="League Spartan ExtraBold"/>
              <a:ea typeface="League Spartan ExtraBold"/>
              <a:cs typeface="League Spartan ExtraBold"/>
              <a:sym typeface="League Spartan ExtraBold"/>
            </a:endParaRPr>
          </a:p>
        </p:txBody>
      </p:sp>
      <p:grpSp>
        <p:nvGrpSpPr>
          <p:cNvPr id="323" name="Google Shape;323;p29"/>
          <p:cNvGrpSpPr/>
          <p:nvPr/>
        </p:nvGrpSpPr>
        <p:grpSpPr>
          <a:xfrm>
            <a:off x="1303118" y="3731523"/>
            <a:ext cx="15681763" cy="4030001"/>
            <a:chOff x="1401268" y="3631161"/>
            <a:chExt cx="15681763" cy="4030001"/>
          </a:xfrm>
        </p:grpSpPr>
        <p:sp>
          <p:nvSpPr>
            <p:cNvPr id="324" name="Google Shape;324;p29"/>
            <p:cNvSpPr/>
            <p:nvPr/>
          </p:nvSpPr>
          <p:spPr>
            <a:xfrm>
              <a:off x="2645682" y="3631161"/>
              <a:ext cx="2401797" cy="2401797"/>
            </a:xfrm>
            <a:custGeom>
              <a:rect b="b" l="l" r="r" t="t"/>
              <a:pathLst>
                <a:path extrusionOk="0" h="2401797" w="2401797">
                  <a:moveTo>
                    <a:pt x="0" y="0"/>
                  </a:moveTo>
                  <a:lnTo>
                    <a:pt x="2401797" y="0"/>
                  </a:lnTo>
                  <a:lnTo>
                    <a:pt x="2401797" y="2401797"/>
                  </a:lnTo>
                  <a:lnTo>
                    <a:pt x="0" y="2401797"/>
                  </a:lnTo>
                  <a:lnTo>
                    <a:pt x="0" y="0"/>
                  </a:lnTo>
                  <a:close/>
                </a:path>
              </a:pathLst>
            </a:custGeom>
            <a:blipFill rotWithShape="1">
              <a:blip r:embed="rId3">
                <a:alphaModFix/>
              </a:blip>
              <a:stretch>
                <a:fillRect b="0" l="0" r="0" t="0"/>
              </a:stretch>
            </a:blipFill>
            <a:ln>
              <a:noFill/>
            </a:ln>
          </p:spPr>
        </p:sp>
        <p:sp>
          <p:nvSpPr>
            <p:cNvPr id="325" name="Google Shape;325;p29"/>
            <p:cNvSpPr/>
            <p:nvPr/>
          </p:nvSpPr>
          <p:spPr>
            <a:xfrm>
              <a:off x="8041265" y="3631161"/>
              <a:ext cx="2401797" cy="2401797"/>
            </a:xfrm>
            <a:custGeom>
              <a:rect b="b" l="l" r="r" t="t"/>
              <a:pathLst>
                <a:path extrusionOk="0" h="2401797" w="2401797">
                  <a:moveTo>
                    <a:pt x="0" y="0"/>
                  </a:moveTo>
                  <a:lnTo>
                    <a:pt x="2401796" y="0"/>
                  </a:lnTo>
                  <a:lnTo>
                    <a:pt x="2401796" y="2401797"/>
                  </a:lnTo>
                  <a:lnTo>
                    <a:pt x="0" y="2401797"/>
                  </a:lnTo>
                  <a:lnTo>
                    <a:pt x="0" y="0"/>
                  </a:lnTo>
                  <a:close/>
                </a:path>
              </a:pathLst>
            </a:custGeom>
            <a:blipFill rotWithShape="1">
              <a:blip r:embed="rId3">
                <a:alphaModFix/>
              </a:blip>
              <a:stretch>
                <a:fillRect b="0" l="0" r="0" t="0"/>
              </a:stretch>
            </a:blipFill>
            <a:ln>
              <a:noFill/>
            </a:ln>
          </p:spPr>
        </p:sp>
        <p:sp>
          <p:nvSpPr>
            <p:cNvPr id="326" name="Google Shape;326;p29"/>
            <p:cNvSpPr/>
            <p:nvPr/>
          </p:nvSpPr>
          <p:spPr>
            <a:xfrm>
              <a:off x="13436846" y="3631161"/>
              <a:ext cx="2401797" cy="2401797"/>
            </a:xfrm>
            <a:custGeom>
              <a:rect b="b" l="l" r="r" t="t"/>
              <a:pathLst>
                <a:path extrusionOk="0" h="2401797" w="2401797">
                  <a:moveTo>
                    <a:pt x="0" y="0"/>
                  </a:moveTo>
                  <a:lnTo>
                    <a:pt x="2401797" y="0"/>
                  </a:lnTo>
                  <a:lnTo>
                    <a:pt x="2401797" y="2401797"/>
                  </a:lnTo>
                  <a:lnTo>
                    <a:pt x="0" y="2401797"/>
                  </a:lnTo>
                  <a:lnTo>
                    <a:pt x="0" y="0"/>
                  </a:lnTo>
                  <a:close/>
                </a:path>
              </a:pathLst>
            </a:custGeom>
            <a:blipFill rotWithShape="1">
              <a:blip r:embed="rId3">
                <a:alphaModFix/>
              </a:blip>
              <a:stretch>
                <a:fillRect b="0" l="0" r="0" t="0"/>
              </a:stretch>
            </a:blipFill>
            <a:ln>
              <a:noFill/>
            </a:ln>
          </p:spPr>
        </p:sp>
        <p:sp>
          <p:nvSpPr>
            <p:cNvPr id="327" name="Google Shape;327;p29"/>
            <p:cNvSpPr/>
            <p:nvPr/>
          </p:nvSpPr>
          <p:spPr>
            <a:xfrm>
              <a:off x="13740423" y="3934738"/>
              <a:ext cx="1794642" cy="1794642"/>
            </a:xfrm>
            <a:custGeom>
              <a:rect b="b" l="l" r="r" t="t"/>
              <a:pathLst>
                <a:path extrusionOk="0" h="1794642" w="1794642">
                  <a:moveTo>
                    <a:pt x="0" y="0"/>
                  </a:moveTo>
                  <a:lnTo>
                    <a:pt x="1794641" y="0"/>
                  </a:lnTo>
                  <a:lnTo>
                    <a:pt x="1794641" y="1794641"/>
                  </a:lnTo>
                  <a:lnTo>
                    <a:pt x="0" y="1794641"/>
                  </a:lnTo>
                  <a:lnTo>
                    <a:pt x="0" y="0"/>
                  </a:lnTo>
                  <a:close/>
                </a:path>
              </a:pathLst>
            </a:custGeom>
            <a:blipFill rotWithShape="1">
              <a:blip r:embed="rId4">
                <a:alphaModFix/>
              </a:blip>
              <a:stretch>
                <a:fillRect b="0" l="0" r="0" t="0"/>
              </a:stretch>
            </a:blipFill>
            <a:ln>
              <a:noFill/>
            </a:ln>
          </p:spPr>
        </p:sp>
        <p:sp>
          <p:nvSpPr>
            <p:cNvPr id="328" name="Google Shape;328;p29"/>
            <p:cNvSpPr/>
            <p:nvPr/>
          </p:nvSpPr>
          <p:spPr>
            <a:xfrm>
              <a:off x="8459933" y="4049829"/>
              <a:ext cx="1564461" cy="1564461"/>
            </a:xfrm>
            <a:custGeom>
              <a:rect b="b" l="l" r="r" t="t"/>
              <a:pathLst>
                <a:path extrusionOk="0" h="1564461" w="1564461">
                  <a:moveTo>
                    <a:pt x="0" y="0"/>
                  </a:moveTo>
                  <a:lnTo>
                    <a:pt x="1564460" y="0"/>
                  </a:lnTo>
                  <a:lnTo>
                    <a:pt x="1564460" y="1564461"/>
                  </a:lnTo>
                  <a:lnTo>
                    <a:pt x="0" y="1564461"/>
                  </a:lnTo>
                  <a:lnTo>
                    <a:pt x="0" y="0"/>
                  </a:lnTo>
                  <a:close/>
                </a:path>
              </a:pathLst>
            </a:custGeom>
            <a:blipFill rotWithShape="1">
              <a:blip r:embed="rId5">
                <a:alphaModFix/>
              </a:blip>
              <a:stretch>
                <a:fillRect b="0" l="0" r="0" t="0"/>
              </a:stretch>
            </a:blipFill>
            <a:ln>
              <a:noFill/>
            </a:ln>
          </p:spPr>
        </p:sp>
        <p:sp>
          <p:nvSpPr>
            <p:cNvPr id="329" name="Google Shape;329;p29"/>
            <p:cNvSpPr/>
            <p:nvPr/>
          </p:nvSpPr>
          <p:spPr>
            <a:xfrm>
              <a:off x="3118099" y="4094874"/>
              <a:ext cx="1474371" cy="1474371"/>
            </a:xfrm>
            <a:custGeom>
              <a:rect b="b" l="l" r="r" t="t"/>
              <a:pathLst>
                <a:path extrusionOk="0" h="1474371" w="1474371">
                  <a:moveTo>
                    <a:pt x="0" y="0"/>
                  </a:moveTo>
                  <a:lnTo>
                    <a:pt x="1474371" y="0"/>
                  </a:lnTo>
                  <a:lnTo>
                    <a:pt x="1474371" y="1474371"/>
                  </a:lnTo>
                  <a:lnTo>
                    <a:pt x="0" y="1474371"/>
                  </a:lnTo>
                  <a:lnTo>
                    <a:pt x="0" y="0"/>
                  </a:lnTo>
                  <a:close/>
                </a:path>
              </a:pathLst>
            </a:custGeom>
            <a:blipFill rotWithShape="1">
              <a:blip r:embed="rId6">
                <a:alphaModFix/>
              </a:blip>
              <a:stretch>
                <a:fillRect b="0" l="0" r="0" t="0"/>
              </a:stretch>
            </a:blipFill>
            <a:ln>
              <a:noFill/>
            </a:ln>
          </p:spPr>
        </p:sp>
        <p:sp>
          <p:nvSpPr>
            <p:cNvPr id="330" name="Google Shape;330;p29"/>
            <p:cNvSpPr txBox="1"/>
            <p:nvPr/>
          </p:nvSpPr>
          <p:spPr>
            <a:xfrm>
              <a:off x="6796849" y="6303661"/>
              <a:ext cx="4890600" cy="13575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i="0" lang="en-US" sz="4200" u="none" cap="none" strike="noStrike">
                  <a:solidFill>
                    <a:srgbClr val="244D79"/>
                  </a:solidFill>
                  <a:latin typeface="Poppins SemiBold"/>
                  <a:ea typeface="Poppins SemiBold"/>
                  <a:cs typeface="Poppins SemiBold"/>
                  <a:sym typeface="Poppins SemiBold"/>
                </a:rPr>
                <a:t>Part Two</a:t>
              </a:r>
              <a:endParaRPr>
                <a:latin typeface="Poppins SemiBold"/>
                <a:ea typeface="Poppins SemiBold"/>
                <a:cs typeface="Poppins SemiBold"/>
                <a:sym typeface="Poppins SemiBold"/>
              </a:endParaRPr>
            </a:p>
            <a:p>
              <a:pPr indent="0" lvl="0" marL="0" marR="0" rtl="0" algn="ctr">
                <a:lnSpc>
                  <a:spcPct val="110000"/>
                </a:lnSpc>
                <a:spcBef>
                  <a:spcPts val="0"/>
                </a:spcBef>
                <a:spcAft>
                  <a:spcPts val="0"/>
                </a:spcAft>
                <a:buNone/>
              </a:pPr>
              <a:r>
                <a:rPr b="0" i="0" lang="en-US" sz="4200" u="none" cap="none" strike="noStrike">
                  <a:solidFill>
                    <a:srgbClr val="244D79"/>
                  </a:solidFill>
                  <a:latin typeface="Poppins Light"/>
                  <a:ea typeface="Poppins Light"/>
                  <a:cs typeface="Poppins Light"/>
                  <a:sym typeface="Poppins Light"/>
                </a:rPr>
                <a:t>Insert Title Here</a:t>
              </a:r>
              <a:endParaRPr/>
            </a:p>
          </p:txBody>
        </p:sp>
        <p:sp>
          <p:nvSpPr>
            <p:cNvPr id="331" name="Google Shape;331;p29"/>
            <p:cNvSpPr txBox="1"/>
            <p:nvPr/>
          </p:nvSpPr>
          <p:spPr>
            <a:xfrm>
              <a:off x="1401268" y="6303661"/>
              <a:ext cx="4890600" cy="13575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i="0" lang="en-US" sz="4200" u="none" cap="none" strike="noStrike">
                  <a:solidFill>
                    <a:srgbClr val="244D79"/>
                  </a:solidFill>
                  <a:latin typeface="Poppins SemiBold"/>
                  <a:ea typeface="Poppins SemiBold"/>
                  <a:cs typeface="Poppins SemiBold"/>
                  <a:sym typeface="Poppins SemiBold"/>
                </a:rPr>
                <a:t>Part One</a:t>
              </a:r>
              <a:endParaRPr>
                <a:latin typeface="Poppins SemiBold"/>
                <a:ea typeface="Poppins SemiBold"/>
                <a:cs typeface="Poppins SemiBold"/>
                <a:sym typeface="Poppins SemiBold"/>
              </a:endParaRPr>
            </a:p>
            <a:p>
              <a:pPr indent="0" lvl="0" marL="0" marR="0" rtl="0" algn="ctr">
                <a:lnSpc>
                  <a:spcPct val="110000"/>
                </a:lnSpc>
                <a:spcBef>
                  <a:spcPts val="0"/>
                </a:spcBef>
                <a:spcAft>
                  <a:spcPts val="0"/>
                </a:spcAft>
                <a:buNone/>
              </a:pPr>
              <a:r>
                <a:rPr b="0" i="0" lang="en-US" sz="4200" u="none" cap="none" strike="noStrike">
                  <a:solidFill>
                    <a:srgbClr val="244D79"/>
                  </a:solidFill>
                  <a:latin typeface="Poppins Light"/>
                  <a:ea typeface="Poppins Light"/>
                  <a:cs typeface="Poppins Light"/>
                  <a:sym typeface="Poppins Light"/>
                </a:rPr>
                <a:t>Insert Title Here</a:t>
              </a:r>
              <a:endParaRPr/>
            </a:p>
          </p:txBody>
        </p:sp>
        <p:sp>
          <p:nvSpPr>
            <p:cNvPr id="332" name="Google Shape;332;p29"/>
            <p:cNvSpPr txBox="1"/>
            <p:nvPr/>
          </p:nvSpPr>
          <p:spPr>
            <a:xfrm>
              <a:off x="12192431" y="6303661"/>
              <a:ext cx="4890600" cy="13575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i="0" lang="en-US" sz="4200" u="none" cap="none" strike="noStrike">
                  <a:solidFill>
                    <a:srgbClr val="244D79"/>
                  </a:solidFill>
                  <a:latin typeface="Poppins SemiBold"/>
                  <a:ea typeface="Poppins SemiBold"/>
                  <a:cs typeface="Poppins SemiBold"/>
                  <a:sym typeface="Poppins SemiBold"/>
                </a:rPr>
                <a:t>Part Three</a:t>
              </a:r>
              <a:endParaRPr>
                <a:latin typeface="Poppins SemiBold"/>
                <a:ea typeface="Poppins SemiBold"/>
                <a:cs typeface="Poppins SemiBold"/>
                <a:sym typeface="Poppins SemiBold"/>
              </a:endParaRPr>
            </a:p>
            <a:p>
              <a:pPr indent="0" lvl="0" marL="0" marR="0" rtl="0" algn="ctr">
                <a:lnSpc>
                  <a:spcPct val="110000"/>
                </a:lnSpc>
                <a:spcBef>
                  <a:spcPts val="0"/>
                </a:spcBef>
                <a:spcAft>
                  <a:spcPts val="0"/>
                </a:spcAft>
                <a:buNone/>
              </a:pPr>
              <a:r>
                <a:rPr b="0" i="0" lang="en-US" sz="4200" u="none" cap="none" strike="noStrike">
                  <a:solidFill>
                    <a:srgbClr val="244D79"/>
                  </a:solidFill>
                  <a:latin typeface="Poppins Light"/>
                  <a:ea typeface="Poppins Light"/>
                  <a:cs typeface="Poppins Light"/>
                  <a:sym typeface="Poppins Light"/>
                </a:rPr>
                <a:t>Insert Title Here</a:t>
              </a:r>
              <a:endParaRPr/>
            </a:p>
          </p:txBody>
        </p:sp>
      </p:grpSp>
      <p:grpSp>
        <p:nvGrpSpPr>
          <p:cNvPr id="333" name="Google Shape;333;p29"/>
          <p:cNvGrpSpPr/>
          <p:nvPr/>
        </p:nvGrpSpPr>
        <p:grpSpPr>
          <a:xfrm>
            <a:off x="144502" y="8878042"/>
            <a:ext cx="1313404" cy="1313404"/>
            <a:chOff x="0" y="0"/>
            <a:chExt cx="812800" cy="812800"/>
          </a:xfrm>
        </p:grpSpPr>
        <p:sp>
          <p:nvSpPr>
            <p:cNvPr id="334" name="Google Shape;334;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29"/>
          <p:cNvSpPr/>
          <p:nvPr/>
        </p:nvSpPr>
        <p:spPr>
          <a:xfrm>
            <a:off x="194768" y="8928311"/>
            <a:ext cx="1206500" cy="120649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556"/>
        </a:solidFill>
      </p:bgPr>
    </p:bg>
    <p:spTree>
      <p:nvGrpSpPr>
        <p:cNvPr id="340" name="Shape 340"/>
        <p:cNvGrpSpPr/>
        <p:nvPr/>
      </p:nvGrpSpPr>
      <p:grpSpPr>
        <a:xfrm>
          <a:off x="0" y="0"/>
          <a:ext cx="0" cy="0"/>
          <a:chOff x="0" y="0"/>
          <a:chExt cx="0" cy="0"/>
        </a:xfrm>
      </p:grpSpPr>
      <p:sp>
        <p:nvSpPr>
          <p:cNvPr id="341" name="Google Shape;341;p30"/>
          <p:cNvSpPr/>
          <p:nvPr/>
        </p:nvSpPr>
        <p:spPr>
          <a:xfrm>
            <a:off x="1028700" y="1028700"/>
            <a:ext cx="162306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2615156" y="3744681"/>
            <a:ext cx="1430161" cy="1430161"/>
          </a:xfrm>
          <a:custGeom>
            <a:rect b="b" l="l" r="r" t="t"/>
            <a:pathLst>
              <a:path extrusionOk="0" h="1430161" w="1430161">
                <a:moveTo>
                  <a:pt x="0" y="0"/>
                </a:moveTo>
                <a:lnTo>
                  <a:pt x="1430161" y="0"/>
                </a:lnTo>
                <a:lnTo>
                  <a:pt x="1430161" y="1430161"/>
                </a:lnTo>
                <a:lnTo>
                  <a:pt x="0" y="1430161"/>
                </a:lnTo>
                <a:lnTo>
                  <a:pt x="0" y="0"/>
                </a:lnTo>
                <a:close/>
              </a:path>
            </a:pathLst>
          </a:custGeom>
          <a:blipFill rotWithShape="1">
            <a:blip r:embed="rId3">
              <a:alphaModFix/>
            </a:blip>
            <a:stretch>
              <a:fillRect b="0" l="0" r="0" t="0"/>
            </a:stretch>
          </a:blipFill>
          <a:ln>
            <a:noFill/>
          </a:ln>
        </p:spPr>
      </p:sp>
      <p:sp>
        <p:nvSpPr>
          <p:cNvPr id="343" name="Google Shape;343;p30"/>
          <p:cNvSpPr txBox="1"/>
          <p:nvPr/>
        </p:nvSpPr>
        <p:spPr>
          <a:xfrm>
            <a:off x="2792365" y="4052351"/>
            <a:ext cx="1075743" cy="80529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b="0" i="0" lang="en-US" sz="5251" u="none" cap="none" strike="noStrike">
                <a:solidFill>
                  <a:srgbClr val="FFFFFF"/>
                </a:solidFill>
                <a:latin typeface="Arial"/>
                <a:ea typeface="Arial"/>
                <a:cs typeface="Arial"/>
                <a:sym typeface="Arial"/>
              </a:rPr>
              <a:t>1</a:t>
            </a:r>
            <a:endParaRPr/>
          </a:p>
        </p:txBody>
      </p:sp>
      <p:sp>
        <p:nvSpPr>
          <p:cNvPr id="344" name="Google Shape;344;p30"/>
          <p:cNvSpPr txBox="1"/>
          <p:nvPr/>
        </p:nvSpPr>
        <p:spPr>
          <a:xfrm>
            <a:off x="1528953" y="5581483"/>
            <a:ext cx="3341700" cy="23055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None/>
            </a:pPr>
            <a:r>
              <a:rPr i="0" lang="en-US" sz="2826" u="none" cap="none" strike="noStrike">
                <a:solidFill>
                  <a:srgbClr val="244D79"/>
                </a:solidFill>
                <a:latin typeface="Poppins SemiBold"/>
                <a:ea typeface="Poppins SemiBold"/>
                <a:cs typeface="Poppins SemiBold"/>
                <a:sym typeface="Poppins SemiBold"/>
              </a:rPr>
              <a:t>Insert Title Here</a:t>
            </a:r>
            <a:endParaRPr>
              <a:latin typeface="Poppins SemiBold"/>
              <a:ea typeface="Poppins SemiBold"/>
              <a:cs typeface="Poppins SemiBold"/>
              <a:sym typeface="Poppins SemiBold"/>
            </a:endParaRPr>
          </a:p>
          <a:p>
            <a:pPr indent="0" lvl="0" marL="0" marR="0" rtl="0" algn="ctr">
              <a:lnSpc>
                <a:spcPct val="100000"/>
              </a:lnSpc>
              <a:spcBef>
                <a:spcPts val="0"/>
              </a:spcBef>
              <a:spcAft>
                <a:spcPts val="0"/>
              </a:spcAft>
              <a:buNone/>
            </a:pPr>
            <a:r>
              <a:rPr b="0" i="0" lang="en-US" sz="2826" u="none" cap="none" strike="noStrike">
                <a:solidFill>
                  <a:srgbClr val="244D79"/>
                </a:solidFill>
                <a:latin typeface="Poppins Light"/>
                <a:ea typeface="Poppins Light"/>
                <a:cs typeface="Poppins Light"/>
                <a:sym typeface="Poppins Light"/>
              </a:rPr>
              <a:t>Velit dignissim sodales ut eu sem. Vulputate mi sit amet mauris.</a:t>
            </a:r>
            <a:endParaRPr/>
          </a:p>
        </p:txBody>
      </p:sp>
      <p:sp>
        <p:nvSpPr>
          <p:cNvPr id="345" name="Google Shape;345;p30"/>
          <p:cNvSpPr/>
          <p:nvPr/>
        </p:nvSpPr>
        <p:spPr>
          <a:xfrm>
            <a:off x="6490998" y="3744681"/>
            <a:ext cx="1430161" cy="1430161"/>
          </a:xfrm>
          <a:custGeom>
            <a:rect b="b" l="l" r="r" t="t"/>
            <a:pathLst>
              <a:path extrusionOk="0" h="1430161" w="1430161">
                <a:moveTo>
                  <a:pt x="0" y="0"/>
                </a:moveTo>
                <a:lnTo>
                  <a:pt x="1430161" y="0"/>
                </a:lnTo>
                <a:lnTo>
                  <a:pt x="1430161" y="1430161"/>
                </a:lnTo>
                <a:lnTo>
                  <a:pt x="0" y="1430161"/>
                </a:lnTo>
                <a:lnTo>
                  <a:pt x="0" y="0"/>
                </a:lnTo>
                <a:close/>
              </a:path>
            </a:pathLst>
          </a:custGeom>
          <a:blipFill rotWithShape="1">
            <a:blip r:embed="rId3">
              <a:alphaModFix/>
            </a:blip>
            <a:stretch>
              <a:fillRect b="0" l="0" r="0" t="0"/>
            </a:stretch>
          </a:blipFill>
          <a:ln>
            <a:noFill/>
          </a:ln>
        </p:spPr>
      </p:sp>
      <p:sp>
        <p:nvSpPr>
          <p:cNvPr id="346" name="Google Shape;346;p30"/>
          <p:cNvSpPr txBox="1"/>
          <p:nvPr/>
        </p:nvSpPr>
        <p:spPr>
          <a:xfrm>
            <a:off x="6668207" y="4052351"/>
            <a:ext cx="1075743" cy="80529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b="0" i="0" lang="en-US" sz="5251" u="none" cap="none" strike="noStrike">
                <a:solidFill>
                  <a:srgbClr val="FFFFFF"/>
                </a:solidFill>
                <a:latin typeface="Arial"/>
                <a:ea typeface="Arial"/>
                <a:cs typeface="Arial"/>
                <a:sym typeface="Arial"/>
              </a:rPr>
              <a:t>2</a:t>
            </a:r>
            <a:endParaRPr/>
          </a:p>
        </p:txBody>
      </p:sp>
      <p:sp>
        <p:nvSpPr>
          <p:cNvPr id="347" name="Google Shape;347;p30"/>
          <p:cNvSpPr txBox="1"/>
          <p:nvPr/>
        </p:nvSpPr>
        <p:spPr>
          <a:xfrm>
            <a:off x="5438988" y="5581483"/>
            <a:ext cx="3534300" cy="23055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None/>
            </a:pPr>
            <a:r>
              <a:rPr i="0" lang="en-US" sz="2826" u="none" cap="none" strike="noStrike">
                <a:solidFill>
                  <a:srgbClr val="244D79"/>
                </a:solidFill>
                <a:latin typeface="Poppins SemiBold"/>
                <a:ea typeface="Poppins SemiBold"/>
                <a:cs typeface="Poppins SemiBold"/>
                <a:sym typeface="Poppins SemiBold"/>
              </a:rPr>
              <a:t>Insert Title Here</a:t>
            </a:r>
            <a:endParaRPr>
              <a:latin typeface="Poppins SemiBold"/>
              <a:ea typeface="Poppins SemiBold"/>
              <a:cs typeface="Poppins SemiBold"/>
              <a:sym typeface="Poppins SemiBold"/>
            </a:endParaRPr>
          </a:p>
          <a:p>
            <a:pPr indent="0" lvl="0" marL="0" marR="0" rtl="0" algn="ctr">
              <a:lnSpc>
                <a:spcPct val="100000"/>
              </a:lnSpc>
              <a:spcBef>
                <a:spcPts val="0"/>
              </a:spcBef>
              <a:spcAft>
                <a:spcPts val="0"/>
              </a:spcAft>
              <a:buNone/>
            </a:pPr>
            <a:r>
              <a:rPr b="0" i="0" lang="en-US" sz="2826" u="none" cap="none" strike="noStrike">
                <a:solidFill>
                  <a:srgbClr val="244D79"/>
                </a:solidFill>
                <a:latin typeface="Poppins Light"/>
                <a:ea typeface="Poppins Light"/>
                <a:cs typeface="Poppins Light"/>
                <a:sym typeface="Poppins Light"/>
              </a:rPr>
              <a:t>Dictum at tempor </a:t>
            </a:r>
            <a:r>
              <a:rPr b="0" i="0" lang="en-US" sz="2826" u="none" cap="none" strike="noStrike">
                <a:solidFill>
                  <a:srgbClr val="244D79"/>
                </a:solidFill>
                <a:latin typeface="Poppins Light"/>
                <a:ea typeface="Poppins Light"/>
                <a:cs typeface="Poppins Light"/>
                <a:sym typeface="Poppins Light"/>
              </a:rPr>
              <a:t>commodo</a:t>
            </a:r>
            <a:r>
              <a:rPr b="0" i="0" lang="en-US" sz="2826" u="none" cap="none" strike="noStrike">
                <a:solidFill>
                  <a:srgbClr val="244D79"/>
                </a:solidFill>
                <a:latin typeface="Poppins Light"/>
                <a:ea typeface="Poppins Light"/>
                <a:cs typeface="Poppins Light"/>
                <a:sym typeface="Poppins Light"/>
              </a:rPr>
              <a:t> ullamcorper. Duis tristique facilisi.</a:t>
            </a:r>
            <a:endParaRPr/>
          </a:p>
        </p:txBody>
      </p:sp>
      <p:sp>
        <p:nvSpPr>
          <p:cNvPr id="348" name="Google Shape;348;p30"/>
          <p:cNvSpPr/>
          <p:nvPr/>
        </p:nvSpPr>
        <p:spPr>
          <a:xfrm>
            <a:off x="10366841" y="3744681"/>
            <a:ext cx="1430161" cy="1430161"/>
          </a:xfrm>
          <a:custGeom>
            <a:rect b="b" l="l" r="r" t="t"/>
            <a:pathLst>
              <a:path extrusionOk="0" h="1430161" w="1430161">
                <a:moveTo>
                  <a:pt x="0" y="0"/>
                </a:moveTo>
                <a:lnTo>
                  <a:pt x="1430161" y="0"/>
                </a:lnTo>
                <a:lnTo>
                  <a:pt x="1430161" y="1430161"/>
                </a:lnTo>
                <a:lnTo>
                  <a:pt x="0" y="1430161"/>
                </a:lnTo>
                <a:lnTo>
                  <a:pt x="0" y="0"/>
                </a:lnTo>
                <a:close/>
              </a:path>
            </a:pathLst>
          </a:custGeom>
          <a:blipFill rotWithShape="1">
            <a:blip r:embed="rId3">
              <a:alphaModFix/>
            </a:blip>
            <a:stretch>
              <a:fillRect b="0" l="0" r="0" t="0"/>
            </a:stretch>
          </a:blipFill>
          <a:ln>
            <a:noFill/>
          </a:ln>
        </p:spPr>
      </p:sp>
      <p:sp>
        <p:nvSpPr>
          <p:cNvPr id="349" name="Google Shape;349;p30"/>
          <p:cNvSpPr txBox="1"/>
          <p:nvPr/>
        </p:nvSpPr>
        <p:spPr>
          <a:xfrm>
            <a:off x="10544050" y="4052351"/>
            <a:ext cx="1075743" cy="80529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b="0" i="0" lang="en-US" sz="5251" u="none" cap="none" strike="noStrike">
                <a:solidFill>
                  <a:srgbClr val="FFFFFF"/>
                </a:solidFill>
                <a:latin typeface="Arial"/>
                <a:ea typeface="Arial"/>
                <a:cs typeface="Arial"/>
                <a:sym typeface="Arial"/>
              </a:rPr>
              <a:t>3</a:t>
            </a:r>
            <a:endParaRPr/>
          </a:p>
        </p:txBody>
      </p:sp>
      <p:sp>
        <p:nvSpPr>
          <p:cNvPr id="350" name="Google Shape;350;p30"/>
          <p:cNvSpPr txBox="1"/>
          <p:nvPr/>
        </p:nvSpPr>
        <p:spPr>
          <a:xfrm>
            <a:off x="9469894" y="5581483"/>
            <a:ext cx="3224100" cy="2146500"/>
          </a:xfrm>
          <a:prstGeom prst="rect">
            <a:avLst/>
          </a:prstGeom>
          <a:noFill/>
          <a:ln>
            <a:noFill/>
          </a:ln>
        </p:spPr>
        <p:txBody>
          <a:bodyPr anchorCtr="0" anchor="t" bIns="0" lIns="0" spcFirstLastPara="1" rIns="0" wrap="square" tIns="0">
            <a:spAutoFit/>
          </a:bodyPr>
          <a:lstStyle/>
          <a:p>
            <a:pPr indent="0" lvl="0" marL="0" marR="0" rtl="0" algn="ctr">
              <a:lnSpc>
                <a:spcPct val="130026"/>
              </a:lnSpc>
              <a:spcBef>
                <a:spcPts val="0"/>
              </a:spcBef>
              <a:spcAft>
                <a:spcPts val="0"/>
              </a:spcAft>
              <a:buNone/>
            </a:pPr>
            <a:r>
              <a:rPr i="0" lang="en-US" sz="2631" u="none" cap="none" strike="noStrike">
                <a:solidFill>
                  <a:srgbClr val="244D79"/>
                </a:solidFill>
                <a:latin typeface="Poppins SemiBold"/>
                <a:ea typeface="Poppins SemiBold"/>
                <a:cs typeface="Poppins SemiBold"/>
                <a:sym typeface="Poppins SemiBold"/>
              </a:rPr>
              <a:t>Insert Title Here</a:t>
            </a:r>
            <a:endParaRPr>
              <a:latin typeface="Poppins SemiBold"/>
              <a:ea typeface="Poppins SemiBold"/>
              <a:cs typeface="Poppins SemiBold"/>
              <a:sym typeface="Poppins SemiBold"/>
            </a:endParaRPr>
          </a:p>
          <a:p>
            <a:pPr indent="0" lvl="0" marL="0" marR="0" rtl="0" algn="ctr">
              <a:lnSpc>
                <a:spcPct val="100000"/>
              </a:lnSpc>
              <a:spcBef>
                <a:spcPts val="0"/>
              </a:spcBef>
              <a:spcAft>
                <a:spcPts val="0"/>
              </a:spcAft>
              <a:buNone/>
            </a:pPr>
            <a:r>
              <a:rPr b="0" i="0" lang="en-US" sz="2631" u="none" cap="none" strike="noStrike">
                <a:solidFill>
                  <a:srgbClr val="244D79"/>
                </a:solidFill>
                <a:latin typeface="Poppins Light"/>
                <a:ea typeface="Poppins Light"/>
                <a:cs typeface="Poppins Light"/>
                <a:sym typeface="Poppins Light"/>
              </a:rPr>
              <a:t>Magna sit amet purus gravida quis blandit turpis. Non nisi est sit amet.</a:t>
            </a:r>
            <a:endParaRPr/>
          </a:p>
        </p:txBody>
      </p:sp>
      <p:sp>
        <p:nvSpPr>
          <p:cNvPr id="351" name="Google Shape;351;p30"/>
          <p:cNvSpPr/>
          <p:nvPr/>
        </p:nvSpPr>
        <p:spPr>
          <a:xfrm>
            <a:off x="14242683" y="3744681"/>
            <a:ext cx="1430161" cy="1430161"/>
          </a:xfrm>
          <a:custGeom>
            <a:rect b="b" l="l" r="r" t="t"/>
            <a:pathLst>
              <a:path extrusionOk="0" h="1430161" w="1430161">
                <a:moveTo>
                  <a:pt x="0" y="0"/>
                </a:moveTo>
                <a:lnTo>
                  <a:pt x="1430161" y="0"/>
                </a:lnTo>
                <a:lnTo>
                  <a:pt x="1430161" y="1430161"/>
                </a:lnTo>
                <a:lnTo>
                  <a:pt x="0" y="1430161"/>
                </a:lnTo>
                <a:lnTo>
                  <a:pt x="0" y="0"/>
                </a:lnTo>
                <a:close/>
              </a:path>
            </a:pathLst>
          </a:custGeom>
          <a:blipFill rotWithShape="1">
            <a:blip r:embed="rId3">
              <a:alphaModFix/>
            </a:blip>
            <a:stretch>
              <a:fillRect b="0" l="0" r="0" t="0"/>
            </a:stretch>
          </a:blipFill>
          <a:ln>
            <a:noFill/>
          </a:ln>
        </p:spPr>
      </p:sp>
      <p:sp>
        <p:nvSpPr>
          <p:cNvPr id="352" name="Google Shape;352;p30"/>
          <p:cNvSpPr txBox="1"/>
          <p:nvPr/>
        </p:nvSpPr>
        <p:spPr>
          <a:xfrm>
            <a:off x="14419892" y="4052351"/>
            <a:ext cx="1075743" cy="80529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b="0" i="0" lang="en-US" sz="5251" u="none" cap="none" strike="noStrike">
                <a:solidFill>
                  <a:srgbClr val="FFFFFF"/>
                </a:solidFill>
                <a:latin typeface="Arial"/>
                <a:ea typeface="Arial"/>
                <a:cs typeface="Arial"/>
                <a:sym typeface="Arial"/>
              </a:rPr>
              <a:t>4</a:t>
            </a:r>
            <a:endParaRPr/>
          </a:p>
        </p:txBody>
      </p:sp>
      <p:sp>
        <p:nvSpPr>
          <p:cNvPr id="353" name="Google Shape;353;p30"/>
          <p:cNvSpPr txBox="1"/>
          <p:nvPr/>
        </p:nvSpPr>
        <p:spPr>
          <a:xfrm>
            <a:off x="13336947" y="5581483"/>
            <a:ext cx="3241500" cy="2661900"/>
          </a:xfrm>
          <a:prstGeom prst="rect">
            <a:avLst/>
          </a:prstGeom>
          <a:noFill/>
          <a:ln>
            <a:noFill/>
          </a:ln>
        </p:spPr>
        <p:txBody>
          <a:bodyPr anchorCtr="0" anchor="t" bIns="0" lIns="0" spcFirstLastPara="1" rIns="0" wrap="square" tIns="0">
            <a:spAutoFit/>
          </a:bodyPr>
          <a:lstStyle/>
          <a:p>
            <a:pPr indent="0" lvl="0" marL="0" marR="0" rtl="0" algn="ctr">
              <a:lnSpc>
                <a:spcPct val="130018"/>
              </a:lnSpc>
              <a:spcBef>
                <a:spcPts val="0"/>
              </a:spcBef>
              <a:spcAft>
                <a:spcPts val="0"/>
              </a:spcAft>
              <a:buNone/>
            </a:pPr>
            <a:r>
              <a:rPr i="0" lang="en-US" sz="2745" u="none" cap="none" strike="noStrike">
                <a:solidFill>
                  <a:srgbClr val="244D79"/>
                </a:solidFill>
                <a:latin typeface="Poppins SemiBold"/>
                <a:ea typeface="Poppins SemiBold"/>
                <a:cs typeface="Poppins SemiBold"/>
                <a:sym typeface="Poppins SemiBold"/>
              </a:rPr>
              <a:t>Insert Title Here</a:t>
            </a:r>
            <a:endParaRPr>
              <a:latin typeface="Poppins SemiBold"/>
              <a:ea typeface="Poppins SemiBold"/>
              <a:cs typeface="Poppins SemiBold"/>
              <a:sym typeface="Poppins SemiBold"/>
            </a:endParaRPr>
          </a:p>
          <a:p>
            <a:pPr indent="0" lvl="0" marL="0" marR="0" rtl="0" algn="ctr">
              <a:lnSpc>
                <a:spcPct val="100000"/>
              </a:lnSpc>
              <a:spcBef>
                <a:spcPts val="0"/>
              </a:spcBef>
              <a:spcAft>
                <a:spcPts val="0"/>
              </a:spcAft>
              <a:buNone/>
            </a:pPr>
            <a:r>
              <a:rPr b="0" i="0" lang="en-US" sz="2745" u="none" cap="none" strike="noStrike">
                <a:solidFill>
                  <a:srgbClr val="244D79"/>
                </a:solidFill>
                <a:latin typeface="Poppins Light"/>
                <a:ea typeface="Poppins Light"/>
                <a:cs typeface="Poppins Light"/>
                <a:sym typeface="Poppins Light"/>
              </a:rPr>
              <a:t>Suspendisse in est ante in nibh mauris cursus mattis molestie sem.</a:t>
            </a:r>
            <a:endParaRPr/>
          </a:p>
        </p:txBody>
      </p:sp>
      <p:sp>
        <p:nvSpPr>
          <p:cNvPr id="354" name="Google Shape;354;p30"/>
          <p:cNvSpPr txBox="1"/>
          <p:nvPr/>
        </p:nvSpPr>
        <p:spPr>
          <a:xfrm>
            <a:off x="1078936" y="1838903"/>
            <a:ext cx="16130100" cy="985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4-PART FRAMEWORK</a:t>
            </a:r>
            <a:endParaRPr sz="6400">
              <a:latin typeface="League Spartan ExtraBold"/>
              <a:ea typeface="League Spartan ExtraBold"/>
              <a:cs typeface="League Spartan ExtraBold"/>
              <a:sym typeface="League Spartan ExtraBold"/>
            </a:endParaRPr>
          </a:p>
        </p:txBody>
      </p:sp>
      <p:grpSp>
        <p:nvGrpSpPr>
          <p:cNvPr id="355" name="Google Shape;355;p30"/>
          <p:cNvGrpSpPr/>
          <p:nvPr/>
        </p:nvGrpSpPr>
        <p:grpSpPr>
          <a:xfrm>
            <a:off x="283179" y="8462542"/>
            <a:ext cx="1591516" cy="1591516"/>
            <a:chOff x="0" y="0"/>
            <a:chExt cx="812800" cy="812800"/>
          </a:xfrm>
        </p:grpSpPr>
        <p:sp>
          <p:nvSpPr>
            <p:cNvPr id="356" name="Google Shape;356;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8" name="Google Shape;358;p30"/>
          <p:cNvSpPr/>
          <p:nvPr/>
        </p:nvSpPr>
        <p:spPr>
          <a:xfrm>
            <a:off x="377830" y="8557197"/>
            <a:ext cx="1402212" cy="140220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txBox="1"/>
          <p:nvPr/>
        </p:nvSpPr>
        <p:spPr>
          <a:xfrm>
            <a:off x="9356099" y="1642165"/>
            <a:ext cx="7903201" cy="6134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244D79"/>
                </a:solidFill>
                <a:latin typeface="Poppins Light"/>
                <a:ea typeface="Poppins Light"/>
                <a:cs typeface="Poppins Light"/>
                <a:sym typeface="Poppins Light"/>
              </a:rPr>
              <a:t>Insert Framework Part 1 Title Here</a:t>
            </a:r>
            <a:endParaRPr/>
          </a:p>
        </p:txBody>
      </p:sp>
      <p:sp>
        <p:nvSpPr>
          <p:cNvPr id="364" name="Google Shape;364;p31"/>
          <p:cNvSpPr/>
          <p:nvPr/>
        </p:nvSpPr>
        <p:spPr>
          <a:xfrm>
            <a:off x="8178243" y="1555909"/>
            <a:ext cx="942133" cy="942133"/>
          </a:xfrm>
          <a:custGeom>
            <a:rect b="b" l="l" r="r" t="t"/>
            <a:pathLst>
              <a:path extrusionOk="0" h="942133" w="942133">
                <a:moveTo>
                  <a:pt x="0" y="0"/>
                </a:moveTo>
                <a:lnTo>
                  <a:pt x="942133" y="0"/>
                </a:lnTo>
                <a:lnTo>
                  <a:pt x="942133" y="942133"/>
                </a:lnTo>
                <a:lnTo>
                  <a:pt x="0" y="942133"/>
                </a:lnTo>
                <a:lnTo>
                  <a:pt x="0" y="0"/>
                </a:lnTo>
                <a:close/>
              </a:path>
            </a:pathLst>
          </a:custGeom>
          <a:blipFill rotWithShape="1">
            <a:blip r:embed="rId3">
              <a:alphaModFix/>
            </a:blip>
            <a:stretch>
              <a:fillRect b="0" l="0" r="0" t="0"/>
            </a:stretch>
          </a:blipFill>
          <a:ln>
            <a:noFill/>
          </a:ln>
        </p:spPr>
      </p:sp>
      <p:sp>
        <p:nvSpPr>
          <p:cNvPr id="365" name="Google Shape;365;p31"/>
          <p:cNvSpPr txBox="1"/>
          <p:nvPr/>
        </p:nvSpPr>
        <p:spPr>
          <a:xfrm>
            <a:off x="8190076" y="1761563"/>
            <a:ext cx="918600" cy="473700"/>
          </a:xfrm>
          <a:prstGeom prst="rect">
            <a:avLst/>
          </a:prstGeom>
          <a:noFill/>
          <a:ln>
            <a:noFill/>
          </a:ln>
        </p:spPr>
        <p:txBody>
          <a:bodyPr anchorCtr="0" anchor="ctr" bIns="0" lIns="0" spcFirstLastPara="1" rIns="0" wrap="square" tIns="0">
            <a:noAutofit/>
          </a:bodyPr>
          <a:lstStyle/>
          <a:p>
            <a:pPr indent="0" lvl="0" marL="0" marR="0" rtl="0" algn="ctr">
              <a:lnSpc>
                <a:spcPct val="100028"/>
              </a:lnSpc>
              <a:spcBef>
                <a:spcPts val="0"/>
              </a:spcBef>
              <a:spcAft>
                <a:spcPts val="0"/>
              </a:spcAft>
              <a:buNone/>
            </a:pPr>
            <a:r>
              <a:rPr b="0" i="0" lang="en-US" sz="3500" u="none" cap="none" strike="noStrike">
                <a:solidFill>
                  <a:srgbClr val="1B242D"/>
                </a:solidFill>
                <a:latin typeface="Arial"/>
                <a:ea typeface="Arial"/>
                <a:cs typeface="Arial"/>
                <a:sym typeface="Arial"/>
              </a:rPr>
              <a:t>1</a:t>
            </a:r>
            <a:endParaRPr/>
          </a:p>
        </p:txBody>
      </p:sp>
      <p:sp>
        <p:nvSpPr>
          <p:cNvPr id="366" name="Google Shape;366;p31"/>
          <p:cNvSpPr txBox="1"/>
          <p:nvPr/>
        </p:nvSpPr>
        <p:spPr>
          <a:xfrm>
            <a:off x="9356099" y="3200428"/>
            <a:ext cx="7903201" cy="6134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244D79"/>
                </a:solidFill>
                <a:latin typeface="Poppins Light"/>
                <a:ea typeface="Poppins Light"/>
                <a:cs typeface="Poppins Light"/>
                <a:sym typeface="Poppins Light"/>
              </a:rPr>
              <a:t>Insert Framework Part 2 Title Here</a:t>
            </a:r>
            <a:endParaRPr/>
          </a:p>
        </p:txBody>
      </p:sp>
      <p:sp>
        <p:nvSpPr>
          <p:cNvPr id="367" name="Google Shape;367;p31"/>
          <p:cNvSpPr/>
          <p:nvPr/>
        </p:nvSpPr>
        <p:spPr>
          <a:xfrm>
            <a:off x="8166410" y="3114171"/>
            <a:ext cx="942133" cy="942133"/>
          </a:xfrm>
          <a:custGeom>
            <a:rect b="b" l="l" r="r" t="t"/>
            <a:pathLst>
              <a:path extrusionOk="0" h="942133" w="942133">
                <a:moveTo>
                  <a:pt x="0" y="0"/>
                </a:moveTo>
                <a:lnTo>
                  <a:pt x="942133" y="0"/>
                </a:lnTo>
                <a:lnTo>
                  <a:pt x="942133" y="942133"/>
                </a:lnTo>
                <a:lnTo>
                  <a:pt x="0" y="942133"/>
                </a:lnTo>
                <a:lnTo>
                  <a:pt x="0" y="0"/>
                </a:lnTo>
                <a:close/>
              </a:path>
            </a:pathLst>
          </a:custGeom>
          <a:blipFill rotWithShape="1">
            <a:blip r:embed="rId3">
              <a:alphaModFix/>
            </a:blip>
            <a:stretch>
              <a:fillRect b="0" l="0" r="0" t="0"/>
            </a:stretch>
          </a:blipFill>
          <a:ln>
            <a:noFill/>
          </a:ln>
        </p:spPr>
      </p:sp>
      <p:sp>
        <p:nvSpPr>
          <p:cNvPr id="368" name="Google Shape;368;p31"/>
          <p:cNvSpPr txBox="1"/>
          <p:nvPr/>
        </p:nvSpPr>
        <p:spPr>
          <a:xfrm>
            <a:off x="8178243" y="3376976"/>
            <a:ext cx="918467" cy="473674"/>
          </a:xfrm>
          <a:prstGeom prst="rect">
            <a:avLst/>
          </a:prstGeom>
          <a:noFill/>
          <a:ln>
            <a:noFill/>
          </a:ln>
        </p:spPr>
        <p:txBody>
          <a:bodyPr anchorCtr="0" anchor="ctr" bIns="0" lIns="0" spcFirstLastPara="1" rIns="0" wrap="square" tIns="0">
            <a:noAutofit/>
          </a:bodyPr>
          <a:lstStyle/>
          <a:p>
            <a:pPr indent="0" lvl="0" marL="0" marR="0" rtl="0" algn="ctr">
              <a:lnSpc>
                <a:spcPct val="100028"/>
              </a:lnSpc>
              <a:spcBef>
                <a:spcPts val="0"/>
              </a:spcBef>
              <a:spcAft>
                <a:spcPts val="0"/>
              </a:spcAft>
              <a:buNone/>
            </a:pPr>
            <a:r>
              <a:rPr b="0" i="0" lang="en-US" sz="3500" u="none" cap="none" strike="noStrike">
                <a:solidFill>
                  <a:srgbClr val="1B242D"/>
                </a:solidFill>
                <a:latin typeface="Arial"/>
                <a:ea typeface="Arial"/>
                <a:cs typeface="Arial"/>
                <a:sym typeface="Arial"/>
              </a:rPr>
              <a:t>2</a:t>
            </a:r>
            <a:endParaRPr/>
          </a:p>
        </p:txBody>
      </p:sp>
      <p:sp>
        <p:nvSpPr>
          <p:cNvPr id="369" name="Google Shape;369;p31"/>
          <p:cNvSpPr txBox="1"/>
          <p:nvPr/>
        </p:nvSpPr>
        <p:spPr>
          <a:xfrm>
            <a:off x="9356099" y="4758690"/>
            <a:ext cx="7903201" cy="6134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244D79"/>
                </a:solidFill>
                <a:latin typeface="Poppins Light"/>
                <a:ea typeface="Poppins Light"/>
                <a:cs typeface="Poppins Light"/>
                <a:sym typeface="Poppins Light"/>
              </a:rPr>
              <a:t>Insert Framework Part 3 Title Here</a:t>
            </a:r>
            <a:endParaRPr/>
          </a:p>
        </p:txBody>
      </p:sp>
      <p:sp>
        <p:nvSpPr>
          <p:cNvPr id="370" name="Google Shape;370;p31"/>
          <p:cNvSpPr/>
          <p:nvPr/>
        </p:nvSpPr>
        <p:spPr>
          <a:xfrm>
            <a:off x="8166410" y="4672433"/>
            <a:ext cx="942133" cy="942133"/>
          </a:xfrm>
          <a:custGeom>
            <a:rect b="b" l="l" r="r" t="t"/>
            <a:pathLst>
              <a:path extrusionOk="0" h="942133" w="942133">
                <a:moveTo>
                  <a:pt x="0" y="0"/>
                </a:moveTo>
                <a:lnTo>
                  <a:pt x="942133" y="0"/>
                </a:lnTo>
                <a:lnTo>
                  <a:pt x="942133" y="942134"/>
                </a:lnTo>
                <a:lnTo>
                  <a:pt x="0" y="942134"/>
                </a:lnTo>
                <a:lnTo>
                  <a:pt x="0" y="0"/>
                </a:lnTo>
                <a:close/>
              </a:path>
            </a:pathLst>
          </a:custGeom>
          <a:blipFill rotWithShape="1">
            <a:blip r:embed="rId3">
              <a:alphaModFix/>
            </a:blip>
            <a:stretch>
              <a:fillRect b="0" l="0" r="0" t="0"/>
            </a:stretch>
          </a:blipFill>
          <a:ln>
            <a:noFill/>
          </a:ln>
        </p:spPr>
      </p:sp>
      <p:sp>
        <p:nvSpPr>
          <p:cNvPr id="371" name="Google Shape;371;p31"/>
          <p:cNvSpPr txBox="1"/>
          <p:nvPr/>
        </p:nvSpPr>
        <p:spPr>
          <a:xfrm>
            <a:off x="8178243" y="4935238"/>
            <a:ext cx="918467" cy="473674"/>
          </a:xfrm>
          <a:prstGeom prst="rect">
            <a:avLst/>
          </a:prstGeom>
          <a:noFill/>
          <a:ln>
            <a:noFill/>
          </a:ln>
        </p:spPr>
        <p:txBody>
          <a:bodyPr anchorCtr="0" anchor="ctr" bIns="0" lIns="0" spcFirstLastPara="1" rIns="0" wrap="square" tIns="0">
            <a:noAutofit/>
          </a:bodyPr>
          <a:lstStyle/>
          <a:p>
            <a:pPr indent="0" lvl="0" marL="0" marR="0" rtl="0" algn="ctr">
              <a:lnSpc>
                <a:spcPct val="100028"/>
              </a:lnSpc>
              <a:spcBef>
                <a:spcPts val="0"/>
              </a:spcBef>
              <a:spcAft>
                <a:spcPts val="0"/>
              </a:spcAft>
              <a:buNone/>
            </a:pPr>
            <a:r>
              <a:rPr b="0" i="0" lang="en-US" sz="3500" u="none" cap="none" strike="noStrike">
                <a:solidFill>
                  <a:srgbClr val="1B242D"/>
                </a:solidFill>
                <a:latin typeface="Arial"/>
                <a:ea typeface="Arial"/>
                <a:cs typeface="Arial"/>
                <a:sym typeface="Arial"/>
              </a:rPr>
              <a:t>3</a:t>
            </a:r>
            <a:endParaRPr/>
          </a:p>
        </p:txBody>
      </p:sp>
      <p:sp>
        <p:nvSpPr>
          <p:cNvPr id="372" name="Google Shape;372;p31"/>
          <p:cNvSpPr txBox="1"/>
          <p:nvPr/>
        </p:nvSpPr>
        <p:spPr>
          <a:xfrm>
            <a:off x="9356099" y="6316952"/>
            <a:ext cx="7903201" cy="6134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244D79"/>
                </a:solidFill>
                <a:latin typeface="Poppins Light"/>
                <a:ea typeface="Poppins Light"/>
                <a:cs typeface="Poppins Light"/>
                <a:sym typeface="Poppins Light"/>
              </a:rPr>
              <a:t>Insert Framework Part 4 Title Here</a:t>
            </a:r>
            <a:endParaRPr/>
          </a:p>
        </p:txBody>
      </p:sp>
      <p:sp>
        <p:nvSpPr>
          <p:cNvPr id="373" name="Google Shape;373;p31"/>
          <p:cNvSpPr/>
          <p:nvPr/>
        </p:nvSpPr>
        <p:spPr>
          <a:xfrm>
            <a:off x="8166410" y="6230696"/>
            <a:ext cx="942133" cy="942133"/>
          </a:xfrm>
          <a:custGeom>
            <a:rect b="b" l="l" r="r" t="t"/>
            <a:pathLst>
              <a:path extrusionOk="0" h="942133" w="942133">
                <a:moveTo>
                  <a:pt x="0" y="0"/>
                </a:moveTo>
                <a:lnTo>
                  <a:pt x="942133" y="0"/>
                </a:lnTo>
                <a:lnTo>
                  <a:pt x="942133" y="942133"/>
                </a:lnTo>
                <a:lnTo>
                  <a:pt x="0" y="942133"/>
                </a:lnTo>
                <a:lnTo>
                  <a:pt x="0" y="0"/>
                </a:lnTo>
                <a:close/>
              </a:path>
            </a:pathLst>
          </a:custGeom>
          <a:blipFill rotWithShape="1">
            <a:blip r:embed="rId3">
              <a:alphaModFix/>
            </a:blip>
            <a:stretch>
              <a:fillRect b="0" l="0" r="0" t="0"/>
            </a:stretch>
          </a:blipFill>
          <a:ln>
            <a:noFill/>
          </a:ln>
        </p:spPr>
      </p:sp>
      <p:sp>
        <p:nvSpPr>
          <p:cNvPr id="374" name="Google Shape;374;p31"/>
          <p:cNvSpPr txBox="1"/>
          <p:nvPr/>
        </p:nvSpPr>
        <p:spPr>
          <a:xfrm>
            <a:off x="8178243" y="6464925"/>
            <a:ext cx="918600" cy="473700"/>
          </a:xfrm>
          <a:prstGeom prst="rect">
            <a:avLst/>
          </a:prstGeom>
          <a:noFill/>
          <a:ln>
            <a:noFill/>
          </a:ln>
        </p:spPr>
        <p:txBody>
          <a:bodyPr anchorCtr="0" anchor="ctr" bIns="0" lIns="0" spcFirstLastPara="1" rIns="0" wrap="square" tIns="0">
            <a:noAutofit/>
          </a:bodyPr>
          <a:lstStyle/>
          <a:p>
            <a:pPr indent="0" lvl="0" marL="0" marR="0" rtl="0" algn="ctr">
              <a:lnSpc>
                <a:spcPct val="100028"/>
              </a:lnSpc>
              <a:spcBef>
                <a:spcPts val="0"/>
              </a:spcBef>
              <a:spcAft>
                <a:spcPts val="0"/>
              </a:spcAft>
              <a:buNone/>
            </a:pPr>
            <a:r>
              <a:rPr b="0" i="0" lang="en-US" sz="3500" u="none" cap="none" strike="noStrike">
                <a:solidFill>
                  <a:srgbClr val="1B242D"/>
                </a:solidFill>
                <a:latin typeface="Arial"/>
                <a:ea typeface="Arial"/>
                <a:cs typeface="Arial"/>
                <a:sym typeface="Arial"/>
              </a:rPr>
              <a:t>4</a:t>
            </a:r>
            <a:endParaRPr/>
          </a:p>
        </p:txBody>
      </p:sp>
      <p:sp>
        <p:nvSpPr>
          <p:cNvPr id="375" name="Google Shape;375;p31"/>
          <p:cNvSpPr/>
          <p:nvPr/>
        </p:nvSpPr>
        <p:spPr>
          <a:xfrm>
            <a:off x="8166410" y="7788958"/>
            <a:ext cx="942133" cy="942133"/>
          </a:xfrm>
          <a:custGeom>
            <a:rect b="b" l="l" r="r" t="t"/>
            <a:pathLst>
              <a:path extrusionOk="0" h="942133" w="942133">
                <a:moveTo>
                  <a:pt x="0" y="0"/>
                </a:moveTo>
                <a:lnTo>
                  <a:pt x="942133" y="0"/>
                </a:lnTo>
                <a:lnTo>
                  <a:pt x="942133" y="942133"/>
                </a:lnTo>
                <a:lnTo>
                  <a:pt x="0" y="942133"/>
                </a:lnTo>
                <a:lnTo>
                  <a:pt x="0" y="0"/>
                </a:lnTo>
                <a:close/>
              </a:path>
            </a:pathLst>
          </a:custGeom>
          <a:blipFill rotWithShape="1">
            <a:blip r:embed="rId3">
              <a:alphaModFix/>
            </a:blip>
            <a:stretch>
              <a:fillRect b="0" l="0" r="0" t="0"/>
            </a:stretch>
          </a:blipFill>
          <a:ln>
            <a:noFill/>
          </a:ln>
        </p:spPr>
      </p:sp>
      <p:sp>
        <p:nvSpPr>
          <p:cNvPr id="376" name="Google Shape;376;p31"/>
          <p:cNvSpPr txBox="1"/>
          <p:nvPr/>
        </p:nvSpPr>
        <p:spPr>
          <a:xfrm>
            <a:off x="8178243" y="7994613"/>
            <a:ext cx="918600" cy="473700"/>
          </a:xfrm>
          <a:prstGeom prst="rect">
            <a:avLst/>
          </a:prstGeom>
          <a:noFill/>
          <a:ln>
            <a:noFill/>
          </a:ln>
        </p:spPr>
        <p:txBody>
          <a:bodyPr anchorCtr="0" anchor="ctr" bIns="0" lIns="0" spcFirstLastPara="1" rIns="0" wrap="square" tIns="0">
            <a:noAutofit/>
          </a:bodyPr>
          <a:lstStyle/>
          <a:p>
            <a:pPr indent="0" lvl="0" marL="0" marR="0" rtl="0" algn="ctr">
              <a:lnSpc>
                <a:spcPct val="100028"/>
              </a:lnSpc>
              <a:spcBef>
                <a:spcPts val="0"/>
              </a:spcBef>
              <a:spcAft>
                <a:spcPts val="0"/>
              </a:spcAft>
              <a:buNone/>
            </a:pPr>
            <a:r>
              <a:rPr b="0" i="0" lang="en-US" sz="3500" u="none" cap="none" strike="noStrike">
                <a:solidFill>
                  <a:srgbClr val="1B242D"/>
                </a:solidFill>
                <a:latin typeface="Arial"/>
                <a:ea typeface="Arial"/>
                <a:cs typeface="Arial"/>
                <a:sym typeface="Arial"/>
              </a:rPr>
              <a:t>5</a:t>
            </a:r>
            <a:endParaRPr/>
          </a:p>
        </p:txBody>
      </p:sp>
      <p:sp>
        <p:nvSpPr>
          <p:cNvPr id="377" name="Google Shape;377;p31"/>
          <p:cNvSpPr txBox="1"/>
          <p:nvPr/>
        </p:nvSpPr>
        <p:spPr>
          <a:xfrm>
            <a:off x="9356099" y="7875215"/>
            <a:ext cx="7903201" cy="6134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244D79"/>
                </a:solidFill>
                <a:latin typeface="Poppins Light"/>
                <a:ea typeface="Poppins Light"/>
                <a:cs typeface="Poppins Light"/>
                <a:sym typeface="Poppins Light"/>
              </a:rPr>
              <a:t>Insert Framework Part 5 Title Here</a:t>
            </a:r>
            <a:endParaRPr/>
          </a:p>
        </p:txBody>
      </p:sp>
      <p:sp>
        <p:nvSpPr>
          <p:cNvPr id="378" name="Google Shape;378;p31"/>
          <p:cNvSpPr/>
          <p:nvPr/>
        </p:nvSpPr>
        <p:spPr>
          <a:xfrm rot="-5400000">
            <a:off x="-1477738" y="1477738"/>
            <a:ext cx="10287000" cy="7331524"/>
          </a:xfrm>
          <a:prstGeom prst="rect">
            <a:avLst/>
          </a:prstGeom>
          <a:solidFill>
            <a:srgbClr val="36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txBox="1"/>
          <p:nvPr/>
        </p:nvSpPr>
        <p:spPr>
          <a:xfrm>
            <a:off x="1083950" y="4010698"/>
            <a:ext cx="6133800" cy="226560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None/>
            </a:pPr>
            <a:r>
              <a:rPr i="0" lang="en-US" sz="6400" u="none" cap="none" strike="noStrike">
                <a:solidFill>
                  <a:srgbClr val="FFFFFF"/>
                </a:solidFill>
                <a:latin typeface="League Spartan ExtraBold"/>
                <a:ea typeface="League Spartan ExtraBold"/>
                <a:cs typeface="League Spartan ExtraBold"/>
                <a:sym typeface="League Spartan ExtraBold"/>
              </a:rPr>
              <a:t>5-PART</a:t>
            </a:r>
            <a:endParaRPr sz="6400">
              <a:latin typeface="League Spartan ExtraBold"/>
              <a:ea typeface="League Spartan ExtraBold"/>
              <a:cs typeface="League Spartan ExtraBold"/>
              <a:sym typeface="League Spartan ExtraBold"/>
            </a:endParaRPr>
          </a:p>
          <a:p>
            <a:pPr indent="0" lvl="0" marL="0" marR="0" rtl="0" algn="l">
              <a:lnSpc>
                <a:spcPct val="129994"/>
              </a:lnSpc>
              <a:spcBef>
                <a:spcPts val="0"/>
              </a:spcBef>
              <a:spcAft>
                <a:spcPts val="0"/>
              </a:spcAft>
              <a:buNone/>
            </a:pPr>
            <a:r>
              <a:rPr i="0" lang="en-US" sz="6400" u="none" cap="none" strike="noStrike">
                <a:solidFill>
                  <a:srgbClr val="FFFFFF"/>
                </a:solidFill>
                <a:latin typeface="League Spartan ExtraBold"/>
                <a:ea typeface="League Spartan ExtraBold"/>
                <a:cs typeface="League Spartan ExtraBold"/>
                <a:sym typeface="League Spartan ExtraBold"/>
              </a:rPr>
              <a:t>FRAMEWORK</a:t>
            </a:r>
            <a:endParaRPr sz="6400">
              <a:latin typeface="League Spartan ExtraBold"/>
              <a:ea typeface="League Spartan ExtraBold"/>
              <a:cs typeface="League Spartan ExtraBold"/>
              <a:sym typeface="League Spartan ExtraBold"/>
            </a:endParaRPr>
          </a:p>
        </p:txBody>
      </p:sp>
      <p:grpSp>
        <p:nvGrpSpPr>
          <p:cNvPr id="380" name="Google Shape;380;p31"/>
          <p:cNvGrpSpPr/>
          <p:nvPr/>
        </p:nvGrpSpPr>
        <p:grpSpPr>
          <a:xfrm>
            <a:off x="377611" y="8260025"/>
            <a:ext cx="1591516" cy="1591516"/>
            <a:chOff x="0" y="0"/>
            <a:chExt cx="812800" cy="812800"/>
          </a:xfrm>
        </p:grpSpPr>
        <p:sp>
          <p:nvSpPr>
            <p:cNvPr id="381" name="Google Shape;381;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3" name="Google Shape;383;p31"/>
          <p:cNvSpPr/>
          <p:nvPr/>
        </p:nvSpPr>
        <p:spPr>
          <a:xfrm>
            <a:off x="472263" y="8354679"/>
            <a:ext cx="1402212" cy="140220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p:nvPr/>
        </p:nvSpPr>
        <p:spPr>
          <a:xfrm flipH="1" rot="-336397">
            <a:off x="8402805" y="162175"/>
            <a:ext cx="10725058" cy="10690737"/>
          </a:xfrm>
          <a:custGeom>
            <a:rect b="b" l="l" r="r" t="t"/>
            <a:pathLst>
              <a:path extrusionOk="0" h="10690737" w="10725058">
                <a:moveTo>
                  <a:pt x="10725057" y="0"/>
                </a:moveTo>
                <a:lnTo>
                  <a:pt x="0" y="0"/>
                </a:lnTo>
                <a:lnTo>
                  <a:pt x="0" y="10690737"/>
                </a:lnTo>
                <a:lnTo>
                  <a:pt x="10725057" y="10690737"/>
                </a:lnTo>
                <a:lnTo>
                  <a:pt x="10725057" y="0"/>
                </a:lnTo>
                <a:close/>
              </a:path>
            </a:pathLst>
          </a:custGeom>
          <a:blipFill rotWithShape="1">
            <a:blip r:embed="rId3">
              <a:alphaModFix/>
            </a:blip>
            <a:stretch>
              <a:fillRect b="0" l="0" r="0" t="0"/>
            </a:stretch>
          </a:blipFill>
          <a:ln>
            <a:noFill/>
          </a:ln>
        </p:spPr>
      </p:sp>
      <p:sp>
        <p:nvSpPr>
          <p:cNvPr id="111" name="Google Shape;111;p14"/>
          <p:cNvSpPr/>
          <p:nvPr/>
        </p:nvSpPr>
        <p:spPr>
          <a:xfrm>
            <a:off x="11110928" y="3157609"/>
            <a:ext cx="6521731" cy="6521731"/>
          </a:xfrm>
          <a:custGeom>
            <a:rect b="b" l="l" r="r" t="t"/>
            <a:pathLst>
              <a:path extrusionOk="0" h="6521731" w="6521731">
                <a:moveTo>
                  <a:pt x="0" y="0"/>
                </a:moveTo>
                <a:lnTo>
                  <a:pt x="6521731" y="0"/>
                </a:lnTo>
                <a:lnTo>
                  <a:pt x="6521731" y="6521731"/>
                </a:lnTo>
                <a:lnTo>
                  <a:pt x="0" y="6521731"/>
                </a:lnTo>
                <a:lnTo>
                  <a:pt x="0" y="0"/>
                </a:lnTo>
                <a:close/>
              </a:path>
            </a:pathLst>
          </a:custGeom>
          <a:blipFill rotWithShape="1">
            <a:blip r:embed="rId4">
              <a:alphaModFix/>
            </a:blip>
            <a:stretch>
              <a:fillRect b="0" l="0" r="0" t="0"/>
            </a:stretch>
          </a:blipFill>
          <a:ln>
            <a:noFill/>
          </a:ln>
        </p:spPr>
      </p:sp>
      <p:sp>
        <p:nvSpPr>
          <p:cNvPr id="112" name="Google Shape;112;p14"/>
          <p:cNvSpPr/>
          <p:nvPr/>
        </p:nvSpPr>
        <p:spPr>
          <a:xfrm>
            <a:off x="11295203" y="3341896"/>
            <a:ext cx="6153182" cy="615315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5400000">
            <a:off x="-4821487" y="4812353"/>
            <a:ext cx="10305268" cy="662294"/>
          </a:xfrm>
          <a:custGeom>
            <a:rect b="b" l="l" r="r" t="t"/>
            <a:pathLst>
              <a:path extrusionOk="0" h="154024" w="2396611">
                <a:moveTo>
                  <a:pt x="0" y="0"/>
                </a:moveTo>
                <a:lnTo>
                  <a:pt x="2396611" y="0"/>
                </a:lnTo>
                <a:lnTo>
                  <a:pt x="2396611" y="154024"/>
                </a:lnTo>
                <a:lnTo>
                  <a:pt x="0" y="154024"/>
                </a:lnTo>
                <a:close/>
              </a:path>
            </a:pathLst>
          </a:custGeom>
          <a:solidFill>
            <a:srgbClr val="364556"/>
          </a:solidFill>
          <a:ln>
            <a:noFill/>
          </a:ln>
        </p:spPr>
      </p:sp>
      <p:sp>
        <p:nvSpPr>
          <p:cNvPr id="114" name="Google Shape;114;p14"/>
          <p:cNvSpPr txBox="1"/>
          <p:nvPr/>
        </p:nvSpPr>
        <p:spPr>
          <a:xfrm>
            <a:off x="1647819" y="5156080"/>
            <a:ext cx="9699000" cy="616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005" u="none" cap="none" strike="noStrike">
                <a:solidFill>
                  <a:srgbClr val="244D79"/>
                </a:solidFill>
                <a:latin typeface="Poppins Light"/>
                <a:ea typeface="Poppins Light"/>
                <a:cs typeface="Poppins Light"/>
                <a:sym typeface="Poppins Light"/>
              </a:rPr>
              <a:t>Insert a subtitle in this area right here</a:t>
            </a:r>
            <a:endParaRPr/>
          </a:p>
        </p:txBody>
      </p:sp>
      <p:sp>
        <p:nvSpPr>
          <p:cNvPr id="115" name="Google Shape;115;p14"/>
          <p:cNvSpPr txBox="1"/>
          <p:nvPr/>
        </p:nvSpPr>
        <p:spPr>
          <a:xfrm>
            <a:off x="1647819" y="1631778"/>
            <a:ext cx="9699000" cy="3349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i="0" lang="en-US" sz="6800" u="none" cap="none" strike="noStrike">
                <a:solidFill>
                  <a:srgbClr val="244D79"/>
                </a:solidFill>
                <a:latin typeface="League Spartan ExtraBold"/>
                <a:ea typeface="League Spartan ExtraBold"/>
                <a:cs typeface="League Spartan ExtraBold"/>
                <a:sym typeface="League Spartan ExtraBold"/>
              </a:rPr>
              <a:t>INSERT YOUR PRESENTATION</a:t>
            </a:r>
            <a:endParaRPr sz="6800">
              <a:solidFill>
                <a:srgbClr val="244D79"/>
              </a:solidFill>
              <a:latin typeface="League Spartan ExtraBold"/>
              <a:ea typeface="League Spartan ExtraBold"/>
              <a:cs typeface="League Spartan ExtraBold"/>
              <a:sym typeface="League Spartan ExtraBold"/>
            </a:endParaRPr>
          </a:p>
          <a:p>
            <a:pPr indent="0" lvl="0" marL="0" marR="0" rtl="0" algn="l">
              <a:lnSpc>
                <a:spcPct val="110000"/>
              </a:lnSpc>
              <a:spcBef>
                <a:spcPts val="0"/>
              </a:spcBef>
              <a:spcAft>
                <a:spcPts val="0"/>
              </a:spcAft>
              <a:buNone/>
            </a:pPr>
            <a:r>
              <a:rPr i="0" lang="en-US" sz="6800" u="none" cap="none" strike="noStrike">
                <a:solidFill>
                  <a:srgbClr val="244D79"/>
                </a:solidFill>
                <a:latin typeface="League Spartan ExtraBold"/>
                <a:ea typeface="League Spartan ExtraBold"/>
                <a:cs typeface="League Spartan ExtraBold"/>
                <a:sym typeface="League Spartan ExtraBold"/>
              </a:rPr>
              <a:t>TITLE RIGHT HERE</a:t>
            </a:r>
            <a:endParaRPr sz="6800">
              <a:latin typeface="League Spartan ExtraBold"/>
              <a:ea typeface="League Spartan ExtraBold"/>
              <a:cs typeface="League Spartan ExtraBold"/>
              <a:sym typeface="League Spartan ExtraBold"/>
            </a:endParaRPr>
          </a:p>
        </p:txBody>
      </p:sp>
      <p:sp>
        <p:nvSpPr>
          <p:cNvPr id="116" name="Google Shape;116;p14"/>
          <p:cNvSpPr txBox="1"/>
          <p:nvPr/>
        </p:nvSpPr>
        <p:spPr>
          <a:xfrm>
            <a:off x="1647819" y="6686292"/>
            <a:ext cx="8926500" cy="646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4200">
                <a:solidFill>
                  <a:srgbClr val="244D79"/>
                </a:solidFill>
                <a:latin typeface="Poppins Medium"/>
                <a:ea typeface="Poppins Medium"/>
                <a:cs typeface="Poppins Medium"/>
                <a:sym typeface="Poppins Medium"/>
              </a:rPr>
              <a:t>Presented by: Your Name Here</a:t>
            </a:r>
            <a:endParaRPr sz="3800">
              <a:solidFill>
                <a:srgbClr val="244D79"/>
              </a:solidFill>
              <a:latin typeface="Poppins Light"/>
              <a:ea typeface="Poppins Light"/>
              <a:cs typeface="Poppins Light"/>
              <a:sym typeface="Poppins Light"/>
            </a:endParaRPr>
          </a:p>
        </p:txBody>
      </p:sp>
      <p:sp>
        <p:nvSpPr>
          <p:cNvPr id="117" name="Google Shape;117;p14"/>
          <p:cNvSpPr txBox="1"/>
          <p:nvPr/>
        </p:nvSpPr>
        <p:spPr>
          <a:xfrm>
            <a:off x="3267300" y="7449325"/>
            <a:ext cx="7307100" cy="1257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800">
                <a:solidFill>
                  <a:srgbClr val="244D79"/>
                </a:solidFill>
                <a:latin typeface="Poppins Light"/>
                <a:ea typeface="Poppins Light"/>
                <a:cs typeface="Poppins Light"/>
                <a:sym typeface="Poppins Light"/>
              </a:rPr>
              <a:t>Your Title Here</a:t>
            </a:r>
            <a:endParaRPr sz="3800">
              <a:solidFill>
                <a:srgbClr val="244D79"/>
              </a:solidFill>
              <a:latin typeface="Poppins Light"/>
              <a:ea typeface="Poppins Light"/>
              <a:cs typeface="Poppins Light"/>
              <a:sym typeface="Poppins Light"/>
            </a:endParaRPr>
          </a:p>
          <a:p>
            <a:pPr indent="0" lvl="0" marL="0" marR="0" rtl="0" algn="l">
              <a:lnSpc>
                <a:spcPct val="115000"/>
              </a:lnSpc>
              <a:spcBef>
                <a:spcPts val="0"/>
              </a:spcBef>
              <a:spcAft>
                <a:spcPts val="0"/>
              </a:spcAft>
              <a:buNone/>
            </a:pPr>
            <a:r>
              <a:rPr lang="en-US" sz="3800">
                <a:solidFill>
                  <a:srgbClr val="244D79"/>
                </a:solidFill>
                <a:latin typeface="Poppins Light"/>
                <a:ea typeface="Poppins Light"/>
                <a:cs typeface="Poppins Light"/>
                <a:sym typeface="Poppins Light"/>
              </a:rPr>
              <a:t>Your Company Here</a:t>
            </a:r>
            <a:endParaRPr sz="3800">
              <a:solidFill>
                <a:srgbClr val="244D79"/>
              </a:solidFill>
              <a:latin typeface="Poppins Light"/>
              <a:ea typeface="Poppins Light"/>
              <a:cs typeface="Poppins Light"/>
              <a:sym typeface="Poppins Light"/>
            </a:endParaRPr>
          </a:p>
        </p:txBody>
      </p:sp>
      <p:pic>
        <p:nvPicPr>
          <p:cNvPr id="118" name="Google Shape;118;p14"/>
          <p:cNvPicPr preferRelativeResize="0"/>
          <p:nvPr/>
        </p:nvPicPr>
        <p:blipFill>
          <a:blip r:embed="rId6">
            <a:alphaModFix/>
          </a:blip>
          <a:stretch>
            <a:fillRect/>
          </a:stretch>
        </p:blipFill>
        <p:spPr>
          <a:xfrm>
            <a:off x="1647825" y="7390075"/>
            <a:ext cx="1416300" cy="13761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556"/>
        </a:solidFill>
      </p:bgPr>
    </p:bg>
    <p:spTree>
      <p:nvGrpSpPr>
        <p:cNvPr id="387" name="Shape 387"/>
        <p:cNvGrpSpPr/>
        <p:nvPr/>
      </p:nvGrpSpPr>
      <p:grpSpPr>
        <a:xfrm>
          <a:off x="0" y="0"/>
          <a:ext cx="0" cy="0"/>
          <a:chOff x="0" y="0"/>
          <a:chExt cx="0" cy="0"/>
        </a:xfrm>
      </p:grpSpPr>
      <p:sp>
        <p:nvSpPr>
          <p:cNvPr id="388" name="Google Shape;388;p32"/>
          <p:cNvSpPr/>
          <p:nvPr/>
        </p:nvSpPr>
        <p:spPr>
          <a:xfrm>
            <a:off x="1028700" y="1028700"/>
            <a:ext cx="162306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txBox="1"/>
          <p:nvPr/>
        </p:nvSpPr>
        <p:spPr>
          <a:xfrm>
            <a:off x="2058867" y="4312680"/>
            <a:ext cx="9264000" cy="2466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3600" u="none" cap="none" strike="noStrike">
                <a:solidFill>
                  <a:srgbClr val="244D79"/>
                </a:solidFill>
                <a:latin typeface="Poppins Light"/>
                <a:ea typeface="Poppins Light"/>
                <a:cs typeface="Poppins Light"/>
                <a:sym typeface="Poppins Light"/>
              </a:rPr>
              <a:t>Insert case study details about a client or customer here. Lorem ipsum dolor sit amet, consectetur adipiscing elit, sed do eiusmod tempor incididunt ut labore.</a:t>
            </a:r>
            <a:endParaRPr/>
          </a:p>
        </p:txBody>
      </p:sp>
      <p:sp>
        <p:nvSpPr>
          <p:cNvPr id="390" name="Google Shape;390;p32"/>
          <p:cNvSpPr txBox="1"/>
          <p:nvPr/>
        </p:nvSpPr>
        <p:spPr>
          <a:xfrm>
            <a:off x="2058867" y="2975850"/>
            <a:ext cx="9264000" cy="985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CASE STUDY #1</a:t>
            </a:r>
            <a:endParaRPr>
              <a:latin typeface="League Spartan ExtraBold"/>
              <a:ea typeface="League Spartan ExtraBold"/>
              <a:cs typeface="League Spartan ExtraBold"/>
              <a:sym typeface="League Spartan ExtraBold"/>
            </a:endParaRPr>
          </a:p>
        </p:txBody>
      </p:sp>
      <p:grpSp>
        <p:nvGrpSpPr>
          <p:cNvPr id="391" name="Google Shape;391;p32"/>
          <p:cNvGrpSpPr/>
          <p:nvPr/>
        </p:nvGrpSpPr>
        <p:grpSpPr>
          <a:xfrm>
            <a:off x="232942" y="8228133"/>
            <a:ext cx="1825925" cy="1825925"/>
            <a:chOff x="0" y="0"/>
            <a:chExt cx="812800" cy="812800"/>
          </a:xfrm>
        </p:grpSpPr>
        <p:sp>
          <p:nvSpPr>
            <p:cNvPr id="392" name="Google Shape;392;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4" name="Google Shape;394;p32"/>
          <p:cNvSpPr/>
          <p:nvPr/>
        </p:nvSpPr>
        <p:spPr>
          <a:xfrm>
            <a:off x="338870" y="8334064"/>
            <a:ext cx="1614068" cy="1614062"/>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32"/>
          <p:cNvPicPr preferRelativeResize="0"/>
          <p:nvPr/>
        </p:nvPicPr>
        <p:blipFill rotWithShape="1">
          <a:blip r:embed="rId4">
            <a:alphaModFix/>
          </a:blip>
          <a:srcRect b="0" l="30540" r="30540" t="0"/>
          <a:stretch/>
        </p:blipFill>
        <p:spPr>
          <a:xfrm>
            <a:off x="11864138" y="2988600"/>
            <a:ext cx="4309800" cy="43098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3"/>
          <p:cNvSpPr/>
          <p:nvPr/>
        </p:nvSpPr>
        <p:spPr>
          <a:xfrm rot="-5400000">
            <a:off x="6175248" y="6378496"/>
            <a:ext cx="5937504" cy="72390"/>
          </a:xfrm>
          <a:prstGeom prst="rect">
            <a:avLst/>
          </a:prstGeom>
          <a:solidFill>
            <a:srgbClr val="4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txBox="1"/>
          <p:nvPr/>
        </p:nvSpPr>
        <p:spPr>
          <a:xfrm>
            <a:off x="2439336" y="3909958"/>
            <a:ext cx="5348100" cy="64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0" lang="en-US" sz="4200" u="none" cap="none" strike="noStrike">
                <a:solidFill>
                  <a:srgbClr val="244D79"/>
                </a:solidFill>
                <a:latin typeface="League Spartan SemiBold"/>
                <a:ea typeface="League Spartan SemiBold"/>
                <a:cs typeface="League Spartan SemiBold"/>
                <a:sym typeface="League Spartan SemiBold"/>
              </a:rPr>
              <a:t>BEFORE</a:t>
            </a:r>
            <a:endParaRPr>
              <a:latin typeface="League Spartan SemiBold"/>
              <a:ea typeface="League Spartan SemiBold"/>
              <a:cs typeface="League Spartan SemiBold"/>
              <a:sym typeface="League Spartan SemiBold"/>
            </a:endParaRPr>
          </a:p>
        </p:txBody>
      </p:sp>
      <p:sp>
        <p:nvSpPr>
          <p:cNvPr id="402" name="Google Shape;402;p33"/>
          <p:cNvSpPr/>
          <p:nvPr/>
        </p:nvSpPr>
        <p:spPr>
          <a:xfrm>
            <a:off x="0" y="0"/>
            <a:ext cx="18288000" cy="1988667"/>
          </a:xfrm>
          <a:prstGeom prst="rect">
            <a:avLst/>
          </a:prstGeom>
          <a:solidFill>
            <a:srgbClr val="4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rot="-5400000">
            <a:off x="8420054" y="-1677258"/>
            <a:ext cx="1447893" cy="7331850"/>
          </a:xfrm>
          <a:prstGeom prst="rect">
            <a:avLst/>
          </a:prstGeom>
          <a:solidFill>
            <a:srgbClr val="1A4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txBox="1"/>
          <p:nvPr/>
        </p:nvSpPr>
        <p:spPr>
          <a:xfrm>
            <a:off x="5812025" y="1602957"/>
            <a:ext cx="6663900" cy="738900"/>
          </a:xfrm>
          <a:prstGeom prst="rect">
            <a:avLst/>
          </a:prstGeom>
          <a:noFill/>
          <a:ln>
            <a:noFill/>
          </a:ln>
        </p:spPr>
        <p:txBody>
          <a:bodyPr anchorCtr="0" anchor="t" bIns="0" lIns="0" spcFirstLastPara="1" rIns="0" wrap="square" tIns="0">
            <a:spAutoFit/>
          </a:bodyPr>
          <a:lstStyle/>
          <a:p>
            <a:pPr indent="0" lvl="0" marL="0" marR="0" rtl="0" algn="ctr">
              <a:lnSpc>
                <a:spcPct val="130002"/>
              </a:lnSpc>
              <a:spcBef>
                <a:spcPts val="0"/>
              </a:spcBef>
              <a:spcAft>
                <a:spcPts val="0"/>
              </a:spcAft>
              <a:buNone/>
            </a:pPr>
            <a:r>
              <a:rPr i="0" lang="en-US" sz="4800" u="none" cap="none" strike="noStrike">
                <a:solidFill>
                  <a:srgbClr val="FFFFFF"/>
                </a:solidFill>
                <a:latin typeface="League Spartan ExtraBold"/>
                <a:ea typeface="League Spartan ExtraBold"/>
                <a:cs typeface="League Spartan ExtraBold"/>
                <a:sym typeface="League Spartan ExtraBold"/>
              </a:rPr>
              <a:t>CASE STUDY #1</a:t>
            </a:r>
            <a:endParaRPr sz="4800">
              <a:latin typeface="League Spartan ExtraBold"/>
              <a:ea typeface="League Spartan ExtraBold"/>
              <a:cs typeface="League Spartan ExtraBold"/>
              <a:sym typeface="League Spartan ExtraBold"/>
            </a:endParaRPr>
          </a:p>
        </p:txBody>
      </p:sp>
      <p:sp>
        <p:nvSpPr>
          <p:cNvPr id="405" name="Google Shape;405;p33"/>
          <p:cNvSpPr txBox="1"/>
          <p:nvPr/>
        </p:nvSpPr>
        <p:spPr>
          <a:xfrm>
            <a:off x="2501275" y="4927174"/>
            <a:ext cx="5224500" cy="3103200"/>
          </a:xfrm>
          <a:prstGeom prst="rect">
            <a:avLst/>
          </a:prstGeom>
          <a:noFill/>
          <a:ln>
            <a:noFill/>
          </a:ln>
        </p:spPr>
        <p:txBody>
          <a:bodyPr anchorCtr="0" anchor="t" bIns="0" lIns="0" spcFirstLastPara="1" rIns="0" wrap="square" tIns="0">
            <a:spAutoFit/>
          </a:bodyPr>
          <a:lstStyle/>
          <a:p>
            <a:pPr indent="-297179" lvl="1" marL="594360" marR="0" rtl="0" algn="l">
              <a:lnSpc>
                <a:spcPct val="115000"/>
              </a:lnSpc>
              <a:spcBef>
                <a:spcPts val="0"/>
              </a:spcBef>
              <a:spcAft>
                <a:spcPts val="0"/>
              </a:spcAft>
              <a:buClr>
                <a:srgbClr val="244D79"/>
              </a:buClr>
              <a:buSzPts val="3600"/>
              <a:buFont typeface="Arial"/>
              <a:buChar char="•"/>
            </a:pPr>
            <a:r>
              <a:rPr b="0" i="0" lang="en-US" sz="3600" u="none" cap="none" strike="noStrike">
                <a:solidFill>
                  <a:srgbClr val="244D79"/>
                </a:solidFill>
                <a:latin typeface="Poppins Light"/>
                <a:ea typeface="Poppins Light"/>
                <a:cs typeface="Poppins Light"/>
                <a:sym typeface="Poppins Light"/>
              </a:rPr>
              <a:t>Lorem ipsum dolor</a:t>
            </a:r>
            <a:endParaRPr/>
          </a:p>
          <a:p>
            <a:pPr indent="-297179" lvl="1" marL="594360" marR="0" rtl="0" algn="l">
              <a:lnSpc>
                <a:spcPct val="115000"/>
              </a:lnSpc>
              <a:spcBef>
                <a:spcPts val="0"/>
              </a:spcBef>
              <a:spcAft>
                <a:spcPts val="0"/>
              </a:spcAft>
              <a:buClr>
                <a:srgbClr val="244D79"/>
              </a:buClr>
              <a:buSzPts val="3600"/>
              <a:buFont typeface="Arial"/>
              <a:buChar char="•"/>
            </a:pPr>
            <a:r>
              <a:rPr b="0" i="0" lang="en-US" sz="3600" u="none" cap="none" strike="noStrike">
                <a:solidFill>
                  <a:srgbClr val="244D79"/>
                </a:solidFill>
                <a:latin typeface="Poppins Light"/>
                <a:ea typeface="Poppins Light"/>
                <a:cs typeface="Poppins Light"/>
                <a:sym typeface="Poppins Light"/>
              </a:rPr>
              <a:t>Sit consectetur et adipiscing amet</a:t>
            </a:r>
            <a:endParaRPr/>
          </a:p>
          <a:p>
            <a:pPr indent="-297179" lvl="1" marL="594360" marR="0" rtl="0" algn="l">
              <a:lnSpc>
                <a:spcPct val="115000"/>
              </a:lnSpc>
              <a:spcBef>
                <a:spcPts val="0"/>
              </a:spcBef>
              <a:spcAft>
                <a:spcPts val="0"/>
              </a:spcAft>
              <a:buClr>
                <a:srgbClr val="244D79"/>
              </a:buClr>
              <a:buSzPts val="3600"/>
              <a:buFont typeface="Arial"/>
              <a:buChar char="•"/>
            </a:pPr>
            <a:r>
              <a:rPr b="0" i="0" lang="en-US" sz="3600" u="none" cap="none" strike="noStrike">
                <a:solidFill>
                  <a:srgbClr val="244D79"/>
                </a:solidFill>
                <a:latin typeface="Poppins Light"/>
                <a:ea typeface="Poppins Light"/>
                <a:cs typeface="Poppins Light"/>
                <a:sym typeface="Poppins Light"/>
              </a:rPr>
              <a:t>Sed do eiusmod tempor incididunt</a:t>
            </a:r>
            <a:endParaRPr/>
          </a:p>
        </p:txBody>
      </p:sp>
      <p:sp>
        <p:nvSpPr>
          <p:cNvPr id="406" name="Google Shape;406;p33"/>
          <p:cNvSpPr txBox="1"/>
          <p:nvPr/>
        </p:nvSpPr>
        <p:spPr>
          <a:xfrm>
            <a:off x="10500420" y="3909958"/>
            <a:ext cx="5348100" cy="64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0" lang="en-US" sz="4200" u="none" cap="none" strike="noStrike">
                <a:solidFill>
                  <a:srgbClr val="244D79"/>
                </a:solidFill>
                <a:latin typeface="League Spartan SemiBold"/>
                <a:ea typeface="League Spartan SemiBold"/>
                <a:cs typeface="League Spartan SemiBold"/>
                <a:sym typeface="League Spartan SemiBold"/>
              </a:rPr>
              <a:t>AFTER</a:t>
            </a:r>
            <a:endParaRPr>
              <a:latin typeface="League Spartan SemiBold"/>
              <a:ea typeface="League Spartan SemiBold"/>
              <a:cs typeface="League Spartan SemiBold"/>
              <a:sym typeface="League Spartan SemiBold"/>
            </a:endParaRPr>
          </a:p>
        </p:txBody>
      </p:sp>
      <p:sp>
        <p:nvSpPr>
          <p:cNvPr id="407" name="Google Shape;407;p33"/>
          <p:cNvSpPr txBox="1"/>
          <p:nvPr/>
        </p:nvSpPr>
        <p:spPr>
          <a:xfrm>
            <a:off x="10562362" y="4927178"/>
            <a:ext cx="5224500" cy="3103200"/>
          </a:xfrm>
          <a:prstGeom prst="rect">
            <a:avLst/>
          </a:prstGeom>
          <a:noFill/>
          <a:ln>
            <a:noFill/>
          </a:ln>
        </p:spPr>
        <p:txBody>
          <a:bodyPr anchorCtr="0" anchor="t" bIns="0" lIns="0" spcFirstLastPara="1" rIns="0" wrap="square" tIns="0">
            <a:spAutoFit/>
          </a:bodyPr>
          <a:lstStyle/>
          <a:p>
            <a:pPr indent="-297179" lvl="1" marL="594360" marR="0" rtl="0" algn="l">
              <a:lnSpc>
                <a:spcPct val="115000"/>
              </a:lnSpc>
              <a:spcBef>
                <a:spcPts val="0"/>
              </a:spcBef>
              <a:spcAft>
                <a:spcPts val="0"/>
              </a:spcAft>
              <a:buClr>
                <a:srgbClr val="244D79"/>
              </a:buClr>
              <a:buSzPts val="3600"/>
              <a:buFont typeface="Arial"/>
              <a:buChar char="•"/>
            </a:pPr>
            <a:r>
              <a:rPr b="0" i="0" lang="en-US" sz="3600" u="none" cap="none" strike="noStrike">
                <a:solidFill>
                  <a:srgbClr val="244D79"/>
                </a:solidFill>
                <a:latin typeface="Poppins Light"/>
                <a:ea typeface="Poppins Light"/>
                <a:cs typeface="Poppins Light"/>
                <a:sym typeface="Poppins Light"/>
              </a:rPr>
              <a:t>Lorem ipsum dolor</a:t>
            </a:r>
            <a:endParaRPr/>
          </a:p>
          <a:p>
            <a:pPr indent="-297179" lvl="1" marL="594360" marR="0" rtl="0" algn="l">
              <a:lnSpc>
                <a:spcPct val="115000"/>
              </a:lnSpc>
              <a:spcBef>
                <a:spcPts val="0"/>
              </a:spcBef>
              <a:spcAft>
                <a:spcPts val="0"/>
              </a:spcAft>
              <a:buClr>
                <a:srgbClr val="244D79"/>
              </a:buClr>
              <a:buSzPts val="3600"/>
              <a:buFont typeface="Arial"/>
              <a:buChar char="•"/>
            </a:pPr>
            <a:r>
              <a:rPr b="0" i="0" lang="en-US" sz="3600" u="none" cap="none" strike="noStrike">
                <a:solidFill>
                  <a:srgbClr val="244D79"/>
                </a:solidFill>
                <a:latin typeface="Poppins Light"/>
                <a:ea typeface="Poppins Light"/>
                <a:cs typeface="Poppins Light"/>
                <a:sym typeface="Poppins Light"/>
              </a:rPr>
              <a:t>Sit consectetur et adipiscing amet</a:t>
            </a:r>
            <a:endParaRPr/>
          </a:p>
          <a:p>
            <a:pPr indent="-297179" lvl="1" marL="594360" marR="0" rtl="0" algn="l">
              <a:lnSpc>
                <a:spcPct val="115000"/>
              </a:lnSpc>
              <a:spcBef>
                <a:spcPts val="0"/>
              </a:spcBef>
              <a:spcAft>
                <a:spcPts val="0"/>
              </a:spcAft>
              <a:buClr>
                <a:srgbClr val="244D79"/>
              </a:buClr>
              <a:buSzPts val="3600"/>
              <a:buFont typeface="Arial"/>
              <a:buChar char="•"/>
            </a:pPr>
            <a:r>
              <a:rPr b="0" i="0" lang="en-US" sz="3600" u="none" cap="none" strike="noStrike">
                <a:solidFill>
                  <a:srgbClr val="244D79"/>
                </a:solidFill>
                <a:latin typeface="Poppins Light"/>
                <a:ea typeface="Poppins Light"/>
                <a:cs typeface="Poppins Light"/>
                <a:sym typeface="Poppins Light"/>
              </a:rPr>
              <a:t>Sed do eiusmod tempor incididunt</a:t>
            </a:r>
            <a:endParaRPr/>
          </a:p>
        </p:txBody>
      </p:sp>
      <p:grpSp>
        <p:nvGrpSpPr>
          <p:cNvPr id="408" name="Google Shape;408;p33"/>
          <p:cNvGrpSpPr/>
          <p:nvPr/>
        </p:nvGrpSpPr>
        <p:grpSpPr>
          <a:xfrm>
            <a:off x="385342" y="8093288"/>
            <a:ext cx="1825925" cy="1825925"/>
            <a:chOff x="0" y="0"/>
            <a:chExt cx="812800" cy="812800"/>
          </a:xfrm>
        </p:grpSpPr>
        <p:sp>
          <p:nvSpPr>
            <p:cNvPr id="409" name="Google Shape;409;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1" name="Google Shape;411;p33"/>
          <p:cNvSpPr/>
          <p:nvPr/>
        </p:nvSpPr>
        <p:spPr>
          <a:xfrm>
            <a:off x="491270" y="8199219"/>
            <a:ext cx="1614068" cy="1614062"/>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556"/>
        </a:solidFill>
      </p:bgPr>
    </p:bg>
    <p:spTree>
      <p:nvGrpSpPr>
        <p:cNvPr id="415" name="Shape 415"/>
        <p:cNvGrpSpPr/>
        <p:nvPr/>
      </p:nvGrpSpPr>
      <p:grpSpPr>
        <a:xfrm>
          <a:off x="0" y="0"/>
          <a:ext cx="0" cy="0"/>
          <a:chOff x="0" y="0"/>
          <a:chExt cx="0" cy="0"/>
        </a:xfrm>
      </p:grpSpPr>
      <p:sp>
        <p:nvSpPr>
          <p:cNvPr id="416" name="Google Shape;416;p34"/>
          <p:cNvSpPr/>
          <p:nvPr/>
        </p:nvSpPr>
        <p:spPr>
          <a:xfrm>
            <a:off x="1028700" y="2246701"/>
            <a:ext cx="16230600" cy="701159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txBox="1"/>
          <p:nvPr/>
        </p:nvSpPr>
        <p:spPr>
          <a:xfrm>
            <a:off x="2761025" y="4772025"/>
            <a:ext cx="12765900" cy="2105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0" lang="en-US" sz="3600" u="none" cap="none" strike="noStrike">
                <a:solidFill>
                  <a:srgbClr val="244D79"/>
                </a:solidFill>
                <a:latin typeface="Poppins Medium"/>
                <a:ea typeface="Poppins Medium"/>
                <a:cs typeface="Poppins Medium"/>
                <a:sym typeface="Poppins Medium"/>
              </a:rPr>
              <a:t>"Insert a quote or client's testimonial here.</a:t>
            </a:r>
            <a:r>
              <a:rPr b="1" i="0" lang="en-US" sz="3600" u="none" cap="none" strike="noStrike">
                <a:solidFill>
                  <a:srgbClr val="244D79"/>
                </a:solidFill>
                <a:latin typeface="Poppins"/>
                <a:ea typeface="Poppins"/>
                <a:cs typeface="Poppins"/>
                <a:sym typeface="Poppins"/>
              </a:rPr>
              <a:t> </a:t>
            </a:r>
            <a:r>
              <a:rPr b="0" i="0" lang="en-US" sz="3600" u="none" cap="none" strike="noStrike">
                <a:solidFill>
                  <a:srgbClr val="244D79"/>
                </a:solidFill>
                <a:latin typeface="Poppins Light"/>
                <a:ea typeface="Poppins Light"/>
                <a:cs typeface="Poppins Light"/>
                <a:sym typeface="Poppins Light"/>
              </a:rPr>
              <a:t>Lorem ipsum</a:t>
            </a:r>
            <a:r>
              <a:rPr lang="en-US"/>
              <a:t> </a:t>
            </a:r>
            <a:r>
              <a:rPr b="0" i="0" lang="en-US" sz="3600" u="none" cap="none" strike="noStrike">
                <a:solidFill>
                  <a:srgbClr val="244D79"/>
                </a:solidFill>
                <a:latin typeface="Poppins Light"/>
                <a:ea typeface="Poppins Light"/>
                <a:cs typeface="Poppins Light"/>
                <a:sym typeface="Poppins Light"/>
              </a:rPr>
              <a:t>dolor sit amet, consectetur adipiscing elit, sed do eiusmod tempor incididunt ut labore magna aliqua."</a:t>
            </a:r>
            <a:endParaRPr/>
          </a:p>
        </p:txBody>
      </p:sp>
      <p:sp>
        <p:nvSpPr>
          <p:cNvPr id="418" name="Google Shape;418;p34"/>
          <p:cNvSpPr/>
          <p:nvPr/>
        </p:nvSpPr>
        <p:spPr>
          <a:xfrm>
            <a:off x="7472409" y="1028700"/>
            <a:ext cx="3343182" cy="3343182"/>
          </a:xfrm>
          <a:custGeom>
            <a:rect b="b" l="l" r="r" t="t"/>
            <a:pathLst>
              <a:path extrusionOk="0" h="3343182" w="3343182">
                <a:moveTo>
                  <a:pt x="0" y="0"/>
                </a:moveTo>
                <a:lnTo>
                  <a:pt x="3343182" y="0"/>
                </a:lnTo>
                <a:lnTo>
                  <a:pt x="3343182" y="3343182"/>
                </a:lnTo>
                <a:lnTo>
                  <a:pt x="0" y="3343182"/>
                </a:lnTo>
                <a:lnTo>
                  <a:pt x="0" y="0"/>
                </a:lnTo>
                <a:close/>
              </a:path>
            </a:pathLst>
          </a:custGeom>
          <a:blipFill rotWithShape="1">
            <a:blip r:embed="rId3">
              <a:alphaModFix/>
            </a:blip>
            <a:stretch>
              <a:fillRect b="0" l="0" r="0" t="0"/>
            </a:stretch>
          </a:blipFill>
          <a:ln>
            <a:noFill/>
          </a:ln>
        </p:spPr>
      </p:sp>
      <p:sp>
        <p:nvSpPr>
          <p:cNvPr id="419" name="Google Shape;419;p34"/>
          <p:cNvSpPr txBox="1"/>
          <p:nvPr/>
        </p:nvSpPr>
        <p:spPr>
          <a:xfrm>
            <a:off x="2761031" y="7563583"/>
            <a:ext cx="12765938" cy="54737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200" u="none" cap="none" strike="noStrike">
                <a:solidFill>
                  <a:srgbClr val="244D79"/>
                </a:solidFill>
                <a:latin typeface="Poppins Light"/>
                <a:ea typeface="Poppins Light"/>
                <a:cs typeface="Poppins Light"/>
                <a:sym typeface="Poppins Light"/>
              </a:rPr>
              <a:t>-  Name, Company Name</a:t>
            </a:r>
            <a:endParaRPr/>
          </a:p>
        </p:txBody>
      </p:sp>
      <p:grpSp>
        <p:nvGrpSpPr>
          <p:cNvPr id="420" name="Google Shape;420;p34"/>
          <p:cNvGrpSpPr/>
          <p:nvPr/>
        </p:nvGrpSpPr>
        <p:grpSpPr>
          <a:xfrm>
            <a:off x="359267" y="8110953"/>
            <a:ext cx="1825925" cy="1825925"/>
            <a:chOff x="0" y="0"/>
            <a:chExt cx="812800" cy="812800"/>
          </a:xfrm>
        </p:grpSpPr>
        <p:sp>
          <p:nvSpPr>
            <p:cNvPr id="421" name="Google Shape;421;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3" name="Google Shape;423;p34"/>
          <p:cNvSpPr/>
          <p:nvPr/>
        </p:nvSpPr>
        <p:spPr>
          <a:xfrm>
            <a:off x="465195" y="8216884"/>
            <a:ext cx="1614068" cy="1614062"/>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34"/>
          <p:cNvPicPr preferRelativeResize="0"/>
          <p:nvPr/>
        </p:nvPicPr>
        <p:blipFill rotWithShape="1">
          <a:blip r:embed="rId5">
            <a:alphaModFix/>
          </a:blip>
          <a:srcRect b="0" l="30540" r="30540" t="0"/>
          <a:stretch/>
        </p:blipFill>
        <p:spPr>
          <a:xfrm>
            <a:off x="7785575" y="1369375"/>
            <a:ext cx="2716800" cy="27168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9EEB"/>
        </a:solidFill>
      </p:bgPr>
    </p:bg>
    <p:spTree>
      <p:nvGrpSpPr>
        <p:cNvPr id="428" name="Shape 428"/>
        <p:cNvGrpSpPr/>
        <p:nvPr/>
      </p:nvGrpSpPr>
      <p:grpSpPr>
        <a:xfrm>
          <a:off x="0" y="0"/>
          <a:ext cx="0" cy="0"/>
          <a:chOff x="0" y="0"/>
          <a:chExt cx="0" cy="0"/>
        </a:xfrm>
      </p:grpSpPr>
      <p:sp>
        <p:nvSpPr>
          <p:cNvPr id="429" name="Google Shape;429;p35"/>
          <p:cNvSpPr/>
          <p:nvPr/>
        </p:nvSpPr>
        <p:spPr>
          <a:xfrm>
            <a:off x="0" y="7012659"/>
            <a:ext cx="18288000" cy="3274341"/>
          </a:xfrm>
          <a:prstGeom prst="rect">
            <a:avLst/>
          </a:prstGeom>
          <a:solidFill>
            <a:srgbClr val="4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13845271" y="7302990"/>
            <a:ext cx="2483531" cy="2483531"/>
          </a:xfrm>
          <a:custGeom>
            <a:rect b="b" l="l" r="r" t="t"/>
            <a:pathLst>
              <a:path extrusionOk="0" h="2483531" w="2483531">
                <a:moveTo>
                  <a:pt x="0" y="0"/>
                </a:moveTo>
                <a:lnTo>
                  <a:pt x="2483531" y="0"/>
                </a:lnTo>
                <a:lnTo>
                  <a:pt x="2483531" y="2483531"/>
                </a:lnTo>
                <a:lnTo>
                  <a:pt x="0" y="2483531"/>
                </a:lnTo>
                <a:lnTo>
                  <a:pt x="0" y="0"/>
                </a:lnTo>
                <a:close/>
              </a:path>
            </a:pathLst>
          </a:custGeom>
          <a:blipFill rotWithShape="1">
            <a:blip r:embed="rId3">
              <a:alphaModFix/>
            </a:blip>
            <a:stretch>
              <a:fillRect b="0" l="0" r="0" t="0"/>
            </a:stretch>
          </a:blipFill>
          <a:ln>
            <a:noFill/>
          </a:ln>
        </p:spPr>
      </p:sp>
      <p:sp>
        <p:nvSpPr>
          <p:cNvPr id="431" name="Google Shape;431;p35"/>
          <p:cNvSpPr/>
          <p:nvPr/>
        </p:nvSpPr>
        <p:spPr>
          <a:xfrm>
            <a:off x="1981132" y="3087256"/>
            <a:ext cx="2620243" cy="2620243"/>
          </a:xfrm>
          <a:custGeom>
            <a:rect b="b" l="l" r="r" t="t"/>
            <a:pathLst>
              <a:path extrusionOk="0" h="2620243" w="2620243">
                <a:moveTo>
                  <a:pt x="0" y="0"/>
                </a:moveTo>
                <a:lnTo>
                  <a:pt x="2620243" y="0"/>
                </a:lnTo>
                <a:lnTo>
                  <a:pt x="2620243" y="2620243"/>
                </a:lnTo>
                <a:lnTo>
                  <a:pt x="0" y="2620243"/>
                </a:lnTo>
                <a:lnTo>
                  <a:pt x="0" y="0"/>
                </a:lnTo>
                <a:close/>
              </a:path>
            </a:pathLst>
          </a:custGeom>
          <a:blipFill rotWithShape="1">
            <a:blip r:embed="rId3">
              <a:alphaModFix/>
            </a:blip>
            <a:stretch>
              <a:fillRect b="0" l="0" r="0" t="0"/>
            </a:stretch>
          </a:blipFill>
          <a:ln>
            <a:noFill/>
          </a:ln>
        </p:spPr>
      </p:sp>
      <p:grpSp>
        <p:nvGrpSpPr>
          <p:cNvPr id="432" name="Google Shape;432;p35"/>
          <p:cNvGrpSpPr/>
          <p:nvPr/>
        </p:nvGrpSpPr>
        <p:grpSpPr>
          <a:xfrm>
            <a:off x="3505971" y="4372924"/>
            <a:ext cx="8286523" cy="4753049"/>
            <a:chOff x="0" y="0"/>
            <a:chExt cx="7981950" cy="4578350"/>
          </a:xfrm>
        </p:grpSpPr>
        <p:sp>
          <p:nvSpPr>
            <p:cNvPr id="433" name="Google Shape;433;p35"/>
            <p:cNvSpPr/>
            <p:nvPr/>
          </p:nvSpPr>
          <p:spPr>
            <a:xfrm>
              <a:off x="765810" y="21590"/>
              <a:ext cx="6451600" cy="4326890"/>
            </a:xfrm>
            <a:custGeom>
              <a:rect b="b" l="l" r="r" t="t"/>
              <a:pathLst>
                <a:path extrusionOk="0"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0" y="0"/>
              <a:ext cx="7981950" cy="4542790"/>
            </a:xfrm>
            <a:custGeom>
              <a:rect b="b" l="l" r="r" t="t"/>
              <a:pathLst>
                <a:path extrusionOk="0"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3460750" y="4349750"/>
              <a:ext cx="1059180" cy="96520"/>
            </a:xfrm>
            <a:custGeom>
              <a:rect b="b" l="l" r="r" t="t"/>
              <a:pathLst>
                <a:path extrusionOk="0"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163830" y="4542790"/>
              <a:ext cx="7654290" cy="35560"/>
            </a:xfrm>
            <a:custGeom>
              <a:rect b="b" l="l" r="r" t="t"/>
              <a:pathLst>
                <a:path extrusionOk="0"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962660" y="276860"/>
              <a:ext cx="6055360" cy="3789680"/>
            </a:xfrm>
            <a:custGeom>
              <a:rect b="b" l="l" r="r" t="t"/>
              <a:pathLst>
                <a:path extrusionOk="0" h="3789680" w="6055360">
                  <a:moveTo>
                    <a:pt x="0" y="0"/>
                  </a:moveTo>
                  <a:lnTo>
                    <a:pt x="6055360" y="0"/>
                  </a:lnTo>
                  <a:lnTo>
                    <a:pt x="6055360" y="3789680"/>
                  </a:lnTo>
                  <a:lnTo>
                    <a:pt x="0" y="3789680"/>
                  </a:lnTo>
                  <a:close/>
                </a:path>
              </a:pathLst>
            </a:custGeom>
            <a:solidFill>
              <a:srgbClr val="000000">
                <a:alpha val="0"/>
              </a:srgbClr>
            </a:solidFill>
            <a:ln cap="flat" cmpd="sng" w="12700">
              <a:solidFill>
                <a:srgbClr val="000000"/>
              </a:solidFill>
              <a:prstDash val="solid"/>
              <a:round/>
              <a:headEnd len="sm" w="sm" type="none"/>
              <a:tailEnd len="sm" w="sm" type="none"/>
            </a:ln>
          </p:spPr>
        </p:sp>
      </p:grpSp>
      <p:sp>
        <p:nvSpPr>
          <p:cNvPr id="438" name="Google Shape;438;p35"/>
          <p:cNvSpPr txBox="1"/>
          <p:nvPr/>
        </p:nvSpPr>
        <p:spPr>
          <a:xfrm>
            <a:off x="1707233" y="2004188"/>
            <a:ext cx="14873535" cy="71247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200" u="none" cap="none" strike="noStrike">
                <a:solidFill>
                  <a:srgbClr val="FFFFFF"/>
                </a:solidFill>
                <a:latin typeface="Poppins Light"/>
                <a:ea typeface="Poppins Light"/>
                <a:cs typeface="Poppins Light"/>
                <a:sym typeface="Poppins Light"/>
              </a:rPr>
              <a:t>Insert your subtitle in this area right here</a:t>
            </a:r>
            <a:endParaRPr/>
          </a:p>
        </p:txBody>
      </p:sp>
      <p:sp>
        <p:nvSpPr>
          <p:cNvPr id="439" name="Google Shape;439;p35"/>
          <p:cNvSpPr txBox="1"/>
          <p:nvPr/>
        </p:nvSpPr>
        <p:spPr>
          <a:xfrm>
            <a:off x="1707233" y="962025"/>
            <a:ext cx="14873400" cy="985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TEXT GOES HERE</a:t>
            </a:r>
            <a:endParaRPr>
              <a:latin typeface="League Spartan ExtraBold"/>
              <a:ea typeface="League Spartan ExtraBold"/>
              <a:cs typeface="League Spartan ExtraBold"/>
              <a:sym typeface="League Spartan ExtraBold"/>
            </a:endParaRPr>
          </a:p>
        </p:txBody>
      </p:sp>
      <p:grpSp>
        <p:nvGrpSpPr>
          <p:cNvPr id="440" name="Google Shape;440;p35"/>
          <p:cNvGrpSpPr/>
          <p:nvPr/>
        </p:nvGrpSpPr>
        <p:grpSpPr>
          <a:xfrm>
            <a:off x="155207" y="8345337"/>
            <a:ext cx="1825925" cy="1825925"/>
            <a:chOff x="0" y="0"/>
            <a:chExt cx="812800" cy="812800"/>
          </a:xfrm>
        </p:grpSpPr>
        <p:sp>
          <p:nvSpPr>
            <p:cNvPr id="441" name="Google Shape;441;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3" name="Google Shape;443;p35"/>
          <p:cNvSpPr/>
          <p:nvPr/>
        </p:nvSpPr>
        <p:spPr>
          <a:xfrm>
            <a:off x="261136" y="8451269"/>
            <a:ext cx="1614068" cy="1614062"/>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35"/>
          <p:cNvPicPr preferRelativeResize="0"/>
          <p:nvPr/>
        </p:nvPicPr>
        <p:blipFill rotWithShape="1">
          <a:blip r:embed="rId5">
            <a:alphaModFix/>
          </a:blip>
          <a:srcRect b="0" l="18533" r="19044" t="0"/>
          <a:stretch/>
        </p:blipFill>
        <p:spPr>
          <a:xfrm>
            <a:off x="4510463" y="4667250"/>
            <a:ext cx="6277877" cy="3919376"/>
          </a:xfrm>
          <a:prstGeom prst="rect">
            <a:avLst/>
          </a:prstGeom>
          <a:noFill/>
          <a:ln>
            <a:noFill/>
          </a:ln>
        </p:spPr>
      </p:pic>
      <p:grpSp>
        <p:nvGrpSpPr>
          <p:cNvPr id="445" name="Google Shape;445;p35"/>
          <p:cNvGrpSpPr/>
          <p:nvPr/>
        </p:nvGrpSpPr>
        <p:grpSpPr>
          <a:xfrm>
            <a:off x="10598701" y="5345140"/>
            <a:ext cx="2929798" cy="4060391"/>
            <a:chOff x="0" y="-2540"/>
            <a:chExt cx="4735830" cy="6563361"/>
          </a:xfrm>
        </p:grpSpPr>
        <p:sp>
          <p:nvSpPr>
            <p:cNvPr id="446" name="Google Shape;446;p35"/>
            <p:cNvSpPr/>
            <p:nvPr/>
          </p:nvSpPr>
          <p:spPr>
            <a:xfrm>
              <a:off x="36830" y="50800"/>
              <a:ext cx="4645660" cy="6473190"/>
            </a:xfrm>
            <a:custGeom>
              <a:rect b="b" l="l" r="r" t="t"/>
              <a:pathLst>
                <a:path extrusionOk="0"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0" y="16511"/>
              <a:ext cx="4716780" cy="6544310"/>
            </a:xfrm>
            <a:custGeom>
              <a:rect b="b" l="l" r="r" t="t"/>
              <a:pathLst>
                <a:path extrusionOk="0"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256540" y="265430"/>
              <a:ext cx="4207510" cy="6043930"/>
            </a:xfrm>
            <a:custGeom>
              <a:rect b="b" l="l" r="r" t="t"/>
              <a:pathLst>
                <a:path extrusionOk="0"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1951378" y="120589"/>
              <a:ext cx="79963" cy="76322"/>
            </a:xfrm>
            <a:custGeom>
              <a:rect b="b" l="l" r="r" t="t"/>
              <a:pathLst>
                <a:path extrusionOk="0"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2119473" y="104052"/>
              <a:ext cx="114614" cy="109395"/>
            </a:xfrm>
            <a:custGeom>
              <a:rect b="b" l="l" r="r" t="t"/>
              <a:pathLst>
                <a:path extrusionOk="0"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2328944" y="128221"/>
              <a:ext cx="63971" cy="61058"/>
            </a:xfrm>
            <a:custGeom>
              <a:rect b="b" l="l" r="r" t="t"/>
              <a:pathLst>
                <a:path extrusionOk="0"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2346270" y="144758"/>
              <a:ext cx="29320" cy="27985"/>
            </a:xfrm>
            <a:custGeom>
              <a:rect b="b" l="l" r="r" t="t"/>
              <a:pathLst>
                <a:path extrusionOk="0"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2344044" y="144768"/>
              <a:ext cx="15993" cy="15264"/>
            </a:xfrm>
            <a:custGeom>
              <a:rect b="b" l="l" r="r" t="t"/>
              <a:pathLst>
                <a:path extrusionOk="0"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4716780" y="534670"/>
              <a:ext cx="19050" cy="278130"/>
            </a:xfrm>
            <a:custGeom>
              <a:rect b="b" l="l" r="r" t="t"/>
              <a:pathLst>
                <a:path extrusionOk="0"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4716780" y="861060"/>
              <a:ext cx="19050" cy="278130"/>
            </a:xfrm>
            <a:custGeom>
              <a:rect b="b" l="l" r="r" t="t"/>
              <a:pathLst>
                <a:path extrusionOk="0"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4064000" y="-2540"/>
              <a:ext cx="320040" cy="19050"/>
            </a:xfrm>
            <a:custGeom>
              <a:rect b="b" l="l" r="r" t="t"/>
              <a:pathLst>
                <a:path extrusionOk="0"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7" name="Google Shape;457;p35"/>
          <p:cNvPicPr preferRelativeResize="0"/>
          <p:nvPr/>
        </p:nvPicPr>
        <p:blipFill rotWithShape="1">
          <a:blip r:embed="rId5">
            <a:alphaModFix/>
          </a:blip>
          <a:srcRect b="0" l="36277" r="36552" t="0"/>
          <a:stretch/>
        </p:blipFill>
        <p:spPr>
          <a:xfrm>
            <a:off x="10753375" y="5514650"/>
            <a:ext cx="2594400" cy="3721200"/>
          </a:xfrm>
          <a:prstGeom prst="roundRect">
            <a:avLst>
              <a:gd fmla="val 2094" name="adj"/>
            </a:avLst>
          </a:prstGeom>
          <a:noFill/>
          <a:ln>
            <a:noFill/>
          </a:ln>
        </p:spPr>
      </p:pic>
      <p:grpSp>
        <p:nvGrpSpPr>
          <p:cNvPr id="458" name="Google Shape;458;p35"/>
          <p:cNvGrpSpPr/>
          <p:nvPr/>
        </p:nvGrpSpPr>
        <p:grpSpPr>
          <a:xfrm>
            <a:off x="13241202" y="6605916"/>
            <a:ext cx="1540934" cy="3048255"/>
            <a:chOff x="0" y="0"/>
            <a:chExt cx="2620010" cy="5182870"/>
          </a:xfrm>
        </p:grpSpPr>
        <p:sp>
          <p:nvSpPr>
            <p:cNvPr id="459" name="Google Shape;459;p35"/>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alpha val="0"/>
              </a:srgbClr>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8" name="Google Shape;468;p35"/>
          <p:cNvPicPr preferRelativeResize="0"/>
          <p:nvPr/>
        </p:nvPicPr>
        <p:blipFill rotWithShape="1">
          <a:blip r:embed="rId5">
            <a:alphaModFix/>
          </a:blip>
          <a:srcRect b="0" l="41025" r="41025" t="0"/>
          <a:stretch/>
        </p:blipFill>
        <p:spPr>
          <a:xfrm>
            <a:off x="13354463" y="6703138"/>
            <a:ext cx="1314300" cy="2853600"/>
          </a:xfrm>
          <a:prstGeom prst="roundRect">
            <a:avLst>
              <a:gd fmla="val 10115"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6"/>
          <p:cNvSpPr/>
          <p:nvPr/>
        </p:nvSpPr>
        <p:spPr>
          <a:xfrm>
            <a:off x="645991" y="2051016"/>
            <a:ext cx="2296393" cy="2296393"/>
          </a:xfrm>
          <a:custGeom>
            <a:rect b="b" l="l" r="r" t="t"/>
            <a:pathLst>
              <a:path extrusionOk="0" h="2296393" w="2296393">
                <a:moveTo>
                  <a:pt x="0" y="0"/>
                </a:moveTo>
                <a:lnTo>
                  <a:pt x="2296393" y="0"/>
                </a:lnTo>
                <a:lnTo>
                  <a:pt x="2296393" y="2296393"/>
                </a:lnTo>
                <a:lnTo>
                  <a:pt x="0" y="2296393"/>
                </a:lnTo>
                <a:lnTo>
                  <a:pt x="0" y="0"/>
                </a:lnTo>
                <a:close/>
              </a:path>
            </a:pathLst>
          </a:custGeom>
          <a:blipFill rotWithShape="1">
            <a:blip r:embed="rId3">
              <a:alphaModFix/>
            </a:blip>
            <a:stretch>
              <a:fillRect b="0" l="0" r="0" t="0"/>
            </a:stretch>
          </a:blipFill>
          <a:ln>
            <a:noFill/>
          </a:ln>
        </p:spPr>
      </p:sp>
      <p:sp>
        <p:nvSpPr>
          <p:cNvPr id="474" name="Google Shape;474;p36"/>
          <p:cNvSpPr/>
          <p:nvPr/>
        </p:nvSpPr>
        <p:spPr>
          <a:xfrm>
            <a:off x="6413866" y="5933600"/>
            <a:ext cx="2252525" cy="2252525"/>
          </a:xfrm>
          <a:custGeom>
            <a:rect b="b" l="l" r="r" t="t"/>
            <a:pathLst>
              <a:path extrusionOk="0" h="2252525" w="2252525">
                <a:moveTo>
                  <a:pt x="0" y="0"/>
                </a:moveTo>
                <a:lnTo>
                  <a:pt x="2252524" y="0"/>
                </a:lnTo>
                <a:lnTo>
                  <a:pt x="2252524" y="2252525"/>
                </a:lnTo>
                <a:lnTo>
                  <a:pt x="0" y="2252525"/>
                </a:lnTo>
                <a:lnTo>
                  <a:pt x="0" y="0"/>
                </a:lnTo>
                <a:close/>
              </a:path>
            </a:pathLst>
          </a:custGeom>
          <a:blipFill rotWithShape="1">
            <a:blip r:embed="rId3">
              <a:alphaModFix/>
            </a:blip>
            <a:stretch>
              <a:fillRect b="0" l="0" r="0" t="0"/>
            </a:stretch>
          </a:blipFill>
          <a:ln>
            <a:noFill/>
          </a:ln>
        </p:spPr>
      </p:sp>
      <p:sp>
        <p:nvSpPr>
          <p:cNvPr id="475" name="Google Shape;475;p36"/>
          <p:cNvSpPr/>
          <p:nvPr/>
        </p:nvSpPr>
        <p:spPr>
          <a:xfrm>
            <a:off x="1510425" y="2206282"/>
            <a:ext cx="6029702" cy="6029702"/>
          </a:xfrm>
          <a:custGeom>
            <a:rect b="b" l="l" r="r" t="t"/>
            <a:pathLst>
              <a:path extrusionOk="0" h="6029702" w="6029702">
                <a:moveTo>
                  <a:pt x="0" y="0"/>
                </a:moveTo>
                <a:lnTo>
                  <a:pt x="6029703" y="0"/>
                </a:lnTo>
                <a:lnTo>
                  <a:pt x="6029703" y="6029702"/>
                </a:lnTo>
                <a:lnTo>
                  <a:pt x="0" y="6029702"/>
                </a:lnTo>
                <a:lnTo>
                  <a:pt x="0" y="0"/>
                </a:lnTo>
                <a:close/>
              </a:path>
            </a:pathLst>
          </a:custGeom>
          <a:blipFill rotWithShape="1">
            <a:blip r:embed="rId4">
              <a:alphaModFix/>
            </a:blip>
            <a:stretch>
              <a:fillRect b="0" l="0" r="0" t="0"/>
            </a:stretch>
          </a:blipFill>
          <a:ln>
            <a:noFill/>
          </a:ln>
        </p:spPr>
      </p:sp>
      <p:grpSp>
        <p:nvGrpSpPr>
          <p:cNvPr id="476" name="Google Shape;476;p36"/>
          <p:cNvGrpSpPr/>
          <p:nvPr/>
        </p:nvGrpSpPr>
        <p:grpSpPr>
          <a:xfrm>
            <a:off x="1319613" y="3382403"/>
            <a:ext cx="6411327" cy="3677459"/>
            <a:chOff x="0" y="0"/>
            <a:chExt cx="7981950" cy="4578350"/>
          </a:xfrm>
        </p:grpSpPr>
        <p:sp>
          <p:nvSpPr>
            <p:cNvPr id="477" name="Google Shape;477;p36"/>
            <p:cNvSpPr/>
            <p:nvPr/>
          </p:nvSpPr>
          <p:spPr>
            <a:xfrm>
              <a:off x="765810" y="21590"/>
              <a:ext cx="6451600" cy="4326890"/>
            </a:xfrm>
            <a:custGeom>
              <a:rect b="b" l="l" r="r" t="t"/>
              <a:pathLst>
                <a:path extrusionOk="0"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0" y="0"/>
              <a:ext cx="7981950" cy="4542790"/>
            </a:xfrm>
            <a:custGeom>
              <a:rect b="b" l="l" r="r" t="t"/>
              <a:pathLst>
                <a:path extrusionOk="0"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3460750" y="4349750"/>
              <a:ext cx="1059180" cy="96520"/>
            </a:xfrm>
            <a:custGeom>
              <a:rect b="b" l="l" r="r" t="t"/>
              <a:pathLst>
                <a:path extrusionOk="0"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163830" y="4542790"/>
              <a:ext cx="7654290" cy="35560"/>
            </a:xfrm>
            <a:custGeom>
              <a:rect b="b" l="l" r="r" t="t"/>
              <a:pathLst>
                <a:path extrusionOk="0"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962660" y="276860"/>
              <a:ext cx="6055360" cy="3789680"/>
            </a:xfrm>
            <a:custGeom>
              <a:rect b="b" l="l" r="r" t="t"/>
              <a:pathLst>
                <a:path extrusionOk="0" h="3789680" w="6055360">
                  <a:moveTo>
                    <a:pt x="0" y="0"/>
                  </a:moveTo>
                  <a:lnTo>
                    <a:pt x="6055360" y="0"/>
                  </a:lnTo>
                  <a:lnTo>
                    <a:pt x="6055360" y="3789680"/>
                  </a:lnTo>
                  <a:lnTo>
                    <a:pt x="0" y="3789680"/>
                  </a:lnTo>
                  <a:close/>
                </a:path>
              </a:pathLst>
            </a:custGeom>
            <a:solidFill>
              <a:srgbClr val="000000">
                <a:alpha val="0"/>
              </a:srgbClr>
            </a:solidFill>
            <a:ln cap="flat" cmpd="sng" w="12700">
              <a:solidFill>
                <a:srgbClr val="000000"/>
              </a:solidFill>
              <a:prstDash val="solid"/>
              <a:round/>
              <a:headEnd len="sm" w="sm" type="none"/>
              <a:tailEnd len="sm" w="sm" type="none"/>
            </a:ln>
          </p:spPr>
        </p:sp>
      </p:grpSp>
      <p:sp>
        <p:nvSpPr>
          <p:cNvPr id="482" name="Google Shape;482;p36"/>
          <p:cNvSpPr/>
          <p:nvPr/>
        </p:nvSpPr>
        <p:spPr>
          <a:xfrm>
            <a:off x="9144000" y="0"/>
            <a:ext cx="9144000" cy="10287000"/>
          </a:xfrm>
          <a:prstGeom prst="rect">
            <a:avLst/>
          </a:prstGeom>
          <a:solidFill>
            <a:srgbClr val="4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txBox="1"/>
          <p:nvPr/>
        </p:nvSpPr>
        <p:spPr>
          <a:xfrm>
            <a:off x="11041878" y="3153891"/>
            <a:ext cx="5348100" cy="4363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i="0" lang="en-US" sz="4200" u="none" cap="none" strike="noStrike">
                <a:solidFill>
                  <a:srgbClr val="FFFFFF"/>
                </a:solidFill>
                <a:latin typeface="Poppins"/>
                <a:ea typeface="Poppins"/>
                <a:cs typeface="Poppins"/>
                <a:sym typeface="Poppins"/>
              </a:rPr>
              <a:t>Point</a:t>
            </a:r>
            <a:endParaRPr>
              <a:latin typeface="Poppins"/>
              <a:ea typeface="Poppins"/>
              <a:cs typeface="Poppins"/>
              <a:sym typeface="Poppins"/>
            </a:endParaRPr>
          </a:p>
          <a:p>
            <a:pPr indent="0" lvl="0" marL="0" marR="0" rtl="0" algn="l">
              <a:lnSpc>
                <a:spcPct val="115000"/>
              </a:lnSpc>
              <a:spcBef>
                <a:spcPts val="0"/>
              </a:spcBef>
              <a:spcAft>
                <a:spcPts val="0"/>
              </a:spcAft>
              <a:buNone/>
            </a:pPr>
            <a:r>
              <a:rPr i="0" lang="en-US" sz="4200" u="none" cap="none" strike="noStrike">
                <a:solidFill>
                  <a:srgbClr val="FFFFFF"/>
                </a:solidFill>
                <a:latin typeface="Poppins"/>
                <a:ea typeface="Poppins"/>
                <a:cs typeface="Poppins"/>
                <a:sym typeface="Poppins"/>
              </a:rPr>
              <a:t>Point</a:t>
            </a:r>
            <a:endParaRPr>
              <a:latin typeface="Poppins"/>
              <a:ea typeface="Poppins"/>
              <a:cs typeface="Poppins"/>
              <a:sym typeface="Poppins"/>
            </a:endParaRPr>
          </a:p>
          <a:p>
            <a:pPr indent="0" lvl="0" marL="0" marR="0" rtl="0" algn="l">
              <a:lnSpc>
                <a:spcPct val="115000"/>
              </a:lnSpc>
              <a:spcBef>
                <a:spcPts val="0"/>
              </a:spcBef>
              <a:spcAft>
                <a:spcPts val="0"/>
              </a:spcAft>
              <a:buNone/>
            </a:pPr>
            <a:r>
              <a:rPr i="0" lang="en-US" sz="4200" u="none" cap="none" strike="noStrike">
                <a:solidFill>
                  <a:srgbClr val="FFFFFF"/>
                </a:solidFill>
                <a:latin typeface="Poppins"/>
                <a:ea typeface="Poppins"/>
                <a:cs typeface="Poppins"/>
                <a:sym typeface="Poppins"/>
              </a:rPr>
              <a:t>Point</a:t>
            </a:r>
            <a:endParaRPr>
              <a:latin typeface="Poppins"/>
              <a:ea typeface="Poppins"/>
              <a:cs typeface="Poppins"/>
              <a:sym typeface="Poppins"/>
            </a:endParaRPr>
          </a:p>
          <a:p>
            <a:pPr indent="0" lvl="0" marL="0" marR="0" rtl="0" algn="l">
              <a:lnSpc>
                <a:spcPct val="115000"/>
              </a:lnSpc>
              <a:spcBef>
                <a:spcPts val="0"/>
              </a:spcBef>
              <a:spcAft>
                <a:spcPts val="0"/>
              </a:spcAft>
              <a:buNone/>
            </a:pPr>
            <a:r>
              <a:rPr i="0" lang="en-US" sz="4200" u="none" cap="none" strike="noStrike">
                <a:solidFill>
                  <a:srgbClr val="FFFFFF"/>
                </a:solidFill>
                <a:latin typeface="Poppins"/>
                <a:ea typeface="Poppins"/>
                <a:cs typeface="Poppins"/>
                <a:sym typeface="Poppins"/>
              </a:rPr>
              <a:t>Point</a:t>
            </a:r>
            <a:endParaRPr>
              <a:latin typeface="Poppins"/>
              <a:ea typeface="Poppins"/>
              <a:cs typeface="Poppins"/>
              <a:sym typeface="Poppins"/>
            </a:endParaRPr>
          </a:p>
          <a:p>
            <a:pPr indent="0" lvl="0" marL="0" marR="0" rtl="0" algn="l">
              <a:lnSpc>
                <a:spcPct val="115000"/>
              </a:lnSpc>
              <a:spcBef>
                <a:spcPts val="0"/>
              </a:spcBef>
              <a:spcAft>
                <a:spcPts val="0"/>
              </a:spcAft>
              <a:buNone/>
            </a:pPr>
            <a:r>
              <a:rPr i="0" lang="en-US" sz="4200" u="none" cap="none" strike="noStrike">
                <a:solidFill>
                  <a:srgbClr val="FFFFFF"/>
                </a:solidFill>
                <a:latin typeface="Poppins"/>
                <a:ea typeface="Poppins"/>
                <a:cs typeface="Poppins"/>
                <a:sym typeface="Poppins"/>
              </a:rPr>
              <a:t>Point</a:t>
            </a:r>
            <a:endParaRPr>
              <a:latin typeface="Poppins"/>
              <a:ea typeface="Poppins"/>
              <a:cs typeface="Poppins"/>
              <a:sym typeface="Poppins"/>
            </a:endParaRPr>
          </a:p>
          <a:p>
            <a:pPr indent="0" lvl="0" marL="0" marR="0" rtl="0" algn="l">
              <a:lnSpc>
                <a:spcPct val="115000"/>
              </a:lnSpc>
              <a:spcBef>
                <a:spcPts val="0"/>
              </a:spcBef>
              <a:spcAft>
                <a:spcPts val="0"/>
              </a:spcAft>
              <a:buNone/>
            </a:pPr>
            <a:r>
              <a:rPr i="0" lang="en-US" sz="4200" u="none" cap="none" strike="noStrike">
                <a:solidFill>
                  <a:srgbClr val="FFFFFF"/>
                </a:solidFill>
                <a:latin typeface="Poppins"/>
                <a:ea typeface="Poppins"/>
                <a:cs typeface="Poppins"/>
                <a:sym typeface="Poppins"/>
              </a:rPr>
              <a:t>Point</a:t>
            </a:r>
            <a:endParaRPr>
              <a:latin typeface="Poppins"/>
              <a:ea typeface="Poppins"/>
              <a:cs typeface="Poppins"/>
              <a:sym typeface="Poppins"/>
            </a:endParaRPr>
          </a:p>
        </p:txBody>
      </p:sp>
      <p:sp>
        <p:nvSpPr>
          <p:cNvPr id="484" name="Google Shape;484;p36"/>
          <p:cNvSpPr/>
          <p:nvPr/>
        </p:nvSpPr>
        <p:spPr>
          <a:xfrm rot="-5400000">
            <a:off x="12992054" y="-1632526"/>
            <a:ext cx="1447893" cy="7331850"/>
          </a:xfrm>
          <a:prstGeom prst="rect">
            <a:avLst/>
          </a:prstGeom>
          <a:solidFill>
            <a:srgbClr val="1A4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txBox="1"/>
          <p:nvPr/>
        </p:nvSpPr>
        <p:spPr>
          <a:xfrm>
            <a:off x="10222778" y="1729393"/>
            <a:ext cx="6825300" cy="738900"/>
          </a:xfrm>
          <a:prstGeom prst="rect">
            <a:avLst/>
          </a:prstGeom>
          <a:noFill/>
          <a:ln>
            <a:noFill/>
          </a:ln>
        </p:spPr>
        <p:txBody>
          <a:bodyPr anchorCtr="0" anchor="t" bIns="0" lIns="0" spcFirstLastPara="1" rIns="0" wrap="square" tIns="0">
            <a:spAutoFit/>
          </a:bodyPr>
          <a:lstStyle/>
          <a:p>
            <a:pPr indent="0" lvl="0" marL="0" marR="0" rtl="0" algn="ctr">
              <a:lnSpc>
                <a:spcPct val="130025"/>
              </a:lnSpc>
              <a:spcBef>
                <a:spcPts val="0"/>
              </a:spcBef>
              <a:spcAft>
                <a:spcPts val="0"/>
              </a:spcAft>
              <a:buNone/>
            </a:pPr>
            <a:r>
              <a:rPr i="0" lang="en-US" sz="4800" u="none" cap="none" strike="noStrike">
                <a:solidFill>
                  <a:srgbClr val="FFFFFF"/>
                </a:solidFill>
                <a:latin typeface="League Spartan ExtraBold"/>
                <a:ea typeface="League Spartan ExtraBold"/>
                <a:cs typeface="League Spartan ExtraBold"/>
                <a:sym typeface="League Spartan ExtraBold"/>
              </a:rPr>
              <a:t>INFORMATION</a:t>
            </a:r>
            <a:endParaRPr sz="4800">
              <a:latin typeface="League Spartan ExtraBold"/>
              <a:ea typeface="League Spartan ExtraBold"/>
              <a:cs typeface="League Spartan ExtraBold"/>
              <a:sym typeface="League Spartan ExtraBold"/>
            </a:endParaRPr>
          </a:p>
        </p:txBody>
      </p:sp>
      <p:grpSp>
        <p:nvGrpSpPr>
          <p:cNvPr id="486" name="Google Shape;486;p36"/>
          <p:cNvGrpSpPr/>
          <p:nvPr/>
        </p:nvGrpSpPr>
        <p:grpSpPr>
          <a:xfrm>
            <a:off x="115737" y="8345337"/>
            <a:ext cx="1825925" cy="1825925"/>
            <a:chOff x="0" y="0"/>
            <a:chExt cx="812800" cy="812800"/>
          </a:xfrm>
        </p:grpSpPr>
        <p:sp>
          <p:nvSpPr>
            <p:cNvPr id="487" name="Google Shape;487;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9" name="Google Shape;489;p36"/>
          <p:cNvSpPr/>
          <p:nvPr/>
        </p:nvSpPr>
        <p:spPr>
          <a:xfrm>
            <a:off x="221666" y="8451269"/>
            <a:ext cx="1614068" cy="1614062"/>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36"/>
          <p:cNvPicPr preferRelativeResize="0"/>
          <p:nvPr/>
        </p:nvPicPr>
        <p:blipFill rotWithShape="1">
          <a:blip r:embed="rId6">
            <a:alphaModFix/>
          </a:blip>
          <a:srcRect b="0" l="18533" r="19044" t="0"/>
          <a:stretch/>
        </p:blipFill>
        <p:spPr>
          <a:xfrm>
            <a:off x="2095385" y="3626475"/>
            <a:ext cx="4859775" cy="30340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7"/>
          <p:cNvSpPr/>
          <p:nvPr/>
        </p:nvSpPr>
        <p:spPr>
          <a:xfrm>
            <a:off x="2468459" y="1677152"/>
            <a:ext cx="4185851" cy="7687448"/>
          </a:xfrm>
          <a:custGeom>
            <a:rect b="b" l="l" r="r" t="t"/>
            <a:pathLst>
              <a:path extrusionOk="0" h="2166417" w="1179624">
                <a:moveTo>
                  <a:pt x="0" y="0"/>
                </a:moveTo>
                <a:lnTo>
                  <a:pt x="1179624" y="0"/>
                </a:lnTo>
                <a:lnTo>
                  <a:pt x="1179624" y="2166417"/>
                </a:lnTo>
                <a:lnTo>
                  <a:pt x="0" y="2166417"/>
                </a:lnTo>
                <a:close/>
              </a:path>
            </a:pathLst>
          </a:custGeom>
          <a:solidFill>
            <a:srgbClr val="364556">
              <a:alpha val="46666"/>
            </a:srgbClr>
          </a:solidFill>
          <a:ln>
            <a:noFill/>
          </a:ln>
        </p:spPr>
      </p:sp>
      <p:sp>
        <p:nvSpPr>
          <p:cNvPr id="496" name="Google Shape;496;p37"/>
          <p:cNvSpPr/>
          <p:nvPr/>
        </p:nvSpPr>
        <p:spPr>
          <a:xfrm>
            <a:off x="2468459" y="1677152"/>
            <a:ext cx="4185851" cy="2059035"/>
          </a:xfrm>
          <a:custGeom>
            <a:rect b="b" l="l" r="r" t="t"/>
            <a:pathLst>
              <a:path extrusionOk="0" h="580261" w="1179624">
                <a:moveTo>
                  <a:pt x="0" y="0"/>
                </a:moveTo>
                <a:lnTo>
                  <a:pt x="1179624" y="0"/>
                </a:lnTo>
                <a:lnTo>
                  <a:pt x="1179624" y="580261"/>
                </a:lnTo>
                <a:lnTo>
                  <a:pt x="0" y="580261"/>
                </a:lnTo>
                <a:close/>
              </a:path>
            </a:pathLst>
          </a:custGeom>
          <a:solidFill>
            <a:srgbClr val="364556"/>
          </a:solidFill>
          <a:ln>
            <a:noFill/>
          </a:ln>
        </p:spPr>
      </p:sp>
      <p:sp>
        <p:nvSpPr>
          <p:cNvPr id="497" name="Google Shape;497;p37"/>
          <p:cNvSpPr/>
          <p:nvPr/>
        </p:nvSpPr>
        <p:spPr>
          <a:xfrm>
            <a:off x="6788651" y="1057150"/>
            <a:ext cx="4710697" cy="8651345"/>
          </a:xfrm>
          <a:custGeom>
            <a:rect b="b" l="l" r="r" t="t"/>
            <a:pathLst>
              <a:path extrusionOk="0" h="2166417" w="1179624">
                <a:moveTo>
                  <a:pt x="0" y="0"/>
                </a:moveTo>
                <a:lnTo>
                  <a:pt x="1179624" y="0"/>
                </a:lnTo>
                <a:lnTo>
                  <a:pt x="1179624" y="2166417"/>
                </a:lnTo>
                <a:lnTo>
                  <a:pt x="0" y="2166417"/>
                </a:lnTo>
                <a:close/>
              </a:path>
            </a:pathLst>
          </a:custGeom>
          <a:solidFill>
            <a:srgbClr val="7C899A">
              <a:alpha val="27450"/>
            </a:srgbClr>
          </a:solidFill>
          <a:ln>
            <a:noFill/>
          </a:ln>
        </p:spPr>
      </p:sp>
      <p:sp>
        <p:nvSpPr>
          <p:cNvPr id="498" name="Google Shape;498;p37"/>
          <p:cNvSpPr/>
          <p:nvPr/>
        </p:nvSpPr>
        <p:spPr>
          <a:xfrm>
            <a:off x="6788651" y="1057150"/>
            <a:ext cx="4710697" cy="2317208"/>
          </a:xfrm>
          <a:custGeom>
            <a:rect b="b" l="l" r="r" t="t"/>
            <a:pathLst>
              <a:path extrusionOk="0" h="580261" w="1179624">
                <a:moveTo>
                  <a:pt x="0" y="0"/>
                </a:moveTo>
                <a:lnTo>
                  <a:pt x="1179624" y="0"/>
                </a:lnTo>
                <a:lnTo>
                  <a:pt x="1179624" y="580261"/>
                </a:lnTo>
                <a:lnTo>
                  <a:pt x="0" y="580261"/>
                </a:lnTo>
                <a:close/>
              </a:path>
            </a:pathLst>
          </a:custGeom>
          <a:solidFill>
            <a:srgbClr val="4D9EEB"/>
          </a:solidFill>
          <a:ln>
            <a:noFill/>
          </a:ln>
        </p:spPr>
      </p:sp>
      <p:sp>
        <p:nvSpPr>
          <p:cNvPr id="499" name="Google Shape;499;p37"/>
          <p:cNvSpPr txBox="1"/>
          <p:nvPr/>
        </p:nvSpPr>
        <p:spPr>
          <a:xfrm>
            <a:off x="6892478" y="1509842"/>
            <a:ext cx="4503000" cy="400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600" u="none" cap="none" strike="noStrike">
                <a:solidFill>
                  <a:srgbClr val="FFFFFF"/>
                </a:solidFill>
                <a:latin typeface="League Spartan"/>
                <a:ea typeface="League Spartan"/>
                <a:cs typeface="League Spartan"/>
                <a:sym typeface="League Spartan"/>
              </a:rPr>
              <a:t>TEXT</a:t>
            </a:r>
            <a:endParaRPr b="1"/>
          </a:p>
        </p:txBody>
      </p:sp>
      <p:sp>
        <p:nvSpPr>
          <p:cNvPr id="500" name="Google Shape;500;p37"/>
          <p:cNvSpPr txBox="1"/>
          <p:nvPr/>
        </p:nvSpPr>
        <p:spPr>
          <a:xfrm>
            <a:off x="7219779" y="1876522"/>
            <a:ext cx="3848400" cy="1262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8200" u="none" cap="none" strike="noStrike">
                <a:solidFill>
                  <a:srgbClr val="FFFFFF"/>
                </a:solidFill>
                <a:latin typeface="League Spartan ExtraBold"/>
                <a:ea typeface="League Spartan ExtraBold"/>
                <a:cs typeface="League Spartan ExtraBold"/>
                <a:sym typeface="League Spartan ExtraBold"/>
              </a:rPr>
              <a:t>TEXT</a:t>
            </a:r>
            <a:endParaRPr>
              <a:latin typeface="League Spartan ExtraBold"/>
              <a:ea typeface="League Spartan ExtraBold"/>
              <a:cs typeface="League Spartan ExtraBold"/>
              <a:sym typeface="League Spartan ExtraBold"/>
            </a:endParaRPr>
          </a:p>
        </p:txBody>
      </p:sp>
      <p:sp>
        <p:nvSpPr>
          <p:cNvPr id="501" name="Google Shape;501;p37"/>
          <p:cNvSpPr/>
          <p:nvPr/>
        </p:nvSpPr>
        <p:spPr>
          <a:xfrm>
            <a:off x="11633690" y="1663824"/>
            <a:ext cx="4185851" cy="7687448"/>
          </a:xfrm>
          <a:custGeom>
            <a:rect b="b" l="l" r="r" t="t"/>
            <a:pathLst>
              <a:path extrusionOk="0" h="2166417" w="1179624">
                <a:moveTo>
                  <a:pt x="0" y="0"/>
                </a:moveTo>
                <a:lnTo>
                  <a:pt x="1179624" y="0"/>
                </a:lnTo>
                <a:lnTo>
                  <a:pt x="1179624" y="2166417"/>
                </a:lnTo>
                <a:lnTo>
                  <a:pt x="0" y="2166417"/>
                </a:lnTo>
                <a:close/>
              </a:path>
            </a:pathLst>
          </a:custGeom>
          <a:solidFill>
            <a:srgbClr val="4D9EEB">
              <a:alpha val="21960"/>
            </a:srgbClr>
          </a:solidFill>
          <a:ln>
            <a:noFill/>
          </a:ln>
        </p:spPr>
      </p:sp>
      <p:sp>
        <p:nvSpPr>
          <p:cNvPr id="502" name="Google Shape;502;p37"/>
          <p:cNvSpPr/>
          <p:nvPr/>
        </p:nvSpPr>
        <p:spPr>
          <a:xfrm>
            <a:off x="11633690" y="1663824"/>
            <a:ext cx="4185851" cy="2059035"/>
          </a:xfrm>
          <a:custGeom>
            <a:rect b="b" l="l" r="r" t="t"/>
            <a:pathLst>
              <a:path extrusionOk="0" h="580261" w="1179624">
                <a:moveTo>
                  <a:pt x="0" y="0"/>
                </a:moveTo>
                <a:lnTo>
                  <a:pt x="1179624" y="0"/>
                </a:lnTo>
                <a:lnTo>
                  <a:pt x="1179624" y="580261"/>
                </a:lnTo>
                <a:lnTo>
                  <a:pt x="0" y="580261"/>
                </a:lnTo>
                <a:close/>
              </a:path>
            </a:pathLst>
          </a:custGeom>
          <a:solidFill>
            <a:srgbClr val="4D9EEB"/>
          </a:solidFill>
          <a:ln>
            <a:noFill/>
          </a:ln>
        </p:spPr>
      </p:sp>
      <p:sp>
        <p:nvSpPr>
          <p:cNvPr id="503" name="Google Shape;503;p37"/>
          <p:cNvSpPr txBox="1"/>
          <p:nvPr/>
        </p:nvSpPr>
        <p:spPr>
          <a:xfrm>
            <a:off x="11725949" y="2010091"/>
            <a:ext cx="4001400" cy="369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400" u="none" cap="none" strike="noStrike">
                <a:solidFill>
                  <a:srgbClr val="FFFFFF"/>
                </a:solidFill>
                <a:latin typeface="League Spartan"/>
                <a:ea typeface="League Spartan"/>
                <a:cs typeface="League Spartan"/>
                <a:sym typeface="League Spartan"/>
              </a:rPr>
              <a:t>TEXT</a:t>
            </a:r>
            <a:endParaRPr b="1"/>
          </a:p>
        </p:txBody>
      </p:sp>
      <p:sp>
        <p:nvSpPr>
          <p:cNvPr id="504" name="Google Shape;504;p37"/>
          <p:cNvSpPr/>
          <p:nvPr/>
        </p:nvSpPr>
        <p:spPr>
          <a:xfrm>
            <a:off x="10685108" y="673756"/>
            <a:ext cx="1326591" cy="1326591"/>
          </a:xfrm>
          <a:custGeom>
            <a:rect b="b" l="l" r="r" t="t"/>
            <a:pathLst>
              <a:path extrusionOk="0" h="1326591" w="1326591">
                <a:moveTo>
                  <a:pt x="0" y="0"/>
                </a:moveTo>
                <a:lnTo>
                  <a:pt x="1326591" y="0"/>
                </a:lnTo>
                <a:lnTo>
                  <a:pt x="1326591" y="1326591"/>
                </a:lnTo>
                <a:lnTo>
                  <a:pt x="0" y="1326591"/>
                </a:lnTo>
                <a:lnTo>
                  <a:pt x="0" y="0"/>
                </a:lnTo>
                <a:close/>
              </a:path>
            </a:pathLst>
          </a:custGeom>
          <a:blipFill rotWithShape="1">
            <a:blip r:embed="rId3">
              <a:alphaModFix/>
            </a:blip>
            <a:stretch>
              <a:fillRect b="0" l="0" r="0" t="0"/>
            </a:stretch>
          </a:blipFill>
          <a:ln>
            <a:noFill/>
          </a:ln>
        </p:spPr>
      </p:sp>
      <p:sp>
        <p:nvSpPr>
          <p:cNvPr id="505" name="Google Shape;505;p37"/>
          <p:cNvSpPr txBox="1"/>
          <p:nvPr/>
        </p:nvSpPr>
        <p:spPr>
          <a:xfrm>
            <a:off x="10780616" y="1046387"/>
            <a:ext cx="1135500" cy="298800"/>
          </a:xfrm>
          <a:prstGeom prst="rect">
            <a:avLst/>
          </a:prstGeom>
          <a:noFill/>
          <a:ln>
            <a:noFill/>
          </a:ln>
        </p:spPr>
        <p:txBody>
          <a:bodyPr anchorCtr="0" anchor="t" bIns="0" lIns="0" spcFirstLastPara="1" rIns="0" wrap="square" tIns="0">
            <a:spAutoFit/>
          </a:bodyPr>
          <a:lstStyle/>
          <a:p>
            <a:pPr indent="0" lvl="0" marL="0" marR="0" rtl="0" algn="ctr">
              <a:lnSpc>
                <a:spcPct val="120041"/>
              </a:lnSpc>
              <a:spcBef>
                <a:spcPts val="0"/>
              </a:spcBef>
              <a:spcAft>
                <a:spcPts val="0"/>
              </a:spcAft>
              <a:buNone/>
            </a:pPr>
            <a:r>
              <a:rPr b="1" i="0" lang="en-US" sz="1941" u="none" cap="none" strike="noStrike">
                <a:solidFill>
                  <a:srgbClr val="1B242D"/>
                </a:solidFill>
                <a:latin typeface="League Spartan"/>
                <a:ea typeface="League Spartan"/>
                <a:cs typeface="League Spartan"/>
                <a:sym typeface="League Spartan"/>
              </a:rPr>
              <a:t>NOTE</a:t>
            </a:r>
            <a:endParaRPr b="1"/>
          </a:p>
        </p:txBody>
      </p:sp>
      <p:sp>
        <p:nvSpPr>
          <p:cNvPr id="506" name="Google Shape;506;p37"/>
          <p:cNvSpPr txBox="1"/>
          <p:nvPr/>
        </p:nvSpPr>
        <p:spPr>
          <a:xfrm>
            <a:off x="2560718" y="2023419"/>
            <a:ext cx="4001400" cy="369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400" u="none" cap="none" strike="noStrike">
                <a:solidFill>
                  <a:srgbClr val="FFFFFF"/>
                </a:solidFill>
                <a:latin typeface="League Spartan"/>
                <a:ea typeface="League Spartan"/>
                <a:cs typeface="League Spartan"/>
                <a:sym typeface="League Spartan"/>
              </a:rPr>
              <a:t>TEXT</a:t>
            </a:r>
            <a:endParaRPr b="1"/>
          </a:p>
        </p:txBody>
      </p:sp>
      <p:sp>
        <p:nvSpPr>
          <p:cNvPr id="507" name="Google Shape;507;p37"/>
          <p:cNvSpPr txBox="1"/>
          <p:nvPr/>
        </p:nvSpPr>
        <p:spPr>
          <a:xfrm>
            <a:off x="2851552" y="2370391"/>
            <a:ext cx="3419700" cy="1123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7300" u="none" cap="none" strike="noStrike">
                <a:solidFill>
                  <a:srgbClr val="FFFFFF"/>
                </a:solidFill>
                <a:latin typeface="League Spartan ExtraBold"/>
                <a:ea typeface="League Spartan ExtraBold"/>
                <a:cs typeface="League Spartan ExtraBold"/>
                <a:sym typeface="League Spartan ExtraBold"/>
              </a:rPr>
              <a:t>TEXT</a:t>
            </a:r>
            <a:endParaRPr>
              <a:latin typeface="League Spartan ExtraBold"/>
              <a:ea typeface="League Spartan ExtraBold"/>
              <a:cs typeface="League Spartan ExtraBold"/>
              <a:sym typeface="League Spartan ExtraBold"/>
            </a:endParaRPr>
          </a:p>
        </p:txBody>
      </p:sp>
      <p:sp>
        <p:nvSpPr>
          <p:cNvPr id="508" name="Google Shape;508;p37"/>
          <p:cNvSpPr txBox="1"/>
          <p:nvPr/>
        </p:nvSpPr>
        <p:spPr>
          <a:xfrm>
            <a:off x="2854875" y="4167325"/>
            <a:ext cx="3372300" cy="4802400"/>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a:t>
            </a:r>
            <a:endParaRPr/>
          </a:p>
        </p:txBody>
      </p:sp>
      <p:sp>
        <p:nvSpPr>
          <p:cNvPr id="509" name="Google Shape;509;p37"/>
          <p:cNvSpPr txBox="1"/>
          <p:nvPr/>
        </p:nvSpPr>
        <p:spPr>
          <a:xfrm>
            <a:off x="7246350" y="3722849"/>
            <a:ext cx="3795300" cy="5582700"/>
          </a:xfrm>
          <a:prstGeom prst="rect">
            <a:avLst/>
          </a:prstGeom>
          <a:noFill/>
          <a:ln>
            <a:noFill/>
          </a:ln>
        </p:spPr>
        <p:txBody>
          <a:bodyPr anchorCtr="0" anchor="t" bIns="0" lIns="0" spcFirstLastPara="1" rIns="0" wrap="square" tIns="0">
            <a:spAutoFit/>
          </a:bodyPr>
          <a:lstStyle/>
          <a:p>
            <a:pPr indent="0" lvl="0" marL="0" marR="0" rtl="0" algn="ctr">
              <a:lnSpc>
                <a:spcPct val="185000"/>
              </a:lnSpc>
              <a:spcBef>
                <a:spcPts val="0"/>
              </a:spcBef>
              <a:spcAft>
                <a:spcPts val="0"/>
              </a:spcAft>
              <a:buNone/>
            </a:pPr>
            <a:r>
              <a:rPr i="0" lang="en-US" sz="2600" u="none" cap="none" strike="noStrike">
                <a:solidFill>
                  <a:srgbClr val="364556"/>
                </a:solidFill>
                <a:latin typeface="Poppins Medium"/>
                <a:ea typeface="Poppins Medium"/>
                <a:cs typeface="Poppins Medium"/>
                <a:sym typeface="Poppins Medium"/>
              </a:rPr>
              <a:t>Text</a:t>
            </a:r>
            <a:endParaRPr i="0" sz="2600" u="none" cap="none" strike="noStrike">
              <a:solidFill>
                <a:srgbClr val="364556"/>
              </a:solidFill>
              <a:latin typeface="Poppins Medium"/>
              <a:ea typeface="Poppins Medium"/>
              <a:cs typeface="Poppins Medium"/>
              <a:sym typeface="Poppins Medium"/>
            </a:endParaRPr>
          </a:p>
          <a:p>
            <a:pPr indent="0" lvl="0" marL="0" marR="0" rtl="0" algn="ctr">
              <a:lnSpc>
                <a:spcPct val="185000"/>
              </a:lnSpc>
              <a:spcBef>
                <a:spcPts val="0"/>
              </a:spcBef>
              <a:spcAft>
                <a:spcPts val="0"/>
              </a:spcAft>
              <a:buNone/>
            </a:pPr>
            <a:r>
              <a:rPr i="0" lang="en-US" sz="2600" u="none" cap="none" strike="noStrike">
                <a:solidFill>
                  <a:srgbClr val="364556"/>
                </a:solidFill>
                <a:latin typeface="Poppins Medium"/>
                <a:ea typeface="Poppins Medium"/>
                <a:cs typeface="Poppins Medium"/>
                <a:sym typeface="Poppins Medium"/>
              </a:rPr>
              <a:t>Text</a:t>
            </a:r>
            <a:endParaRPr i="0" sz="2600" u="none" cap="none" strike="noStrike">
              <a:solidFill>
                <a:srgbClr val="364556"/>
              </a:solidFill>
              <a:latin typeface="Poppins Medium"/>
              <a:ea typeface="Poppins Medium"/>
              <a:cs typeface="Poppins Medium"/>
              <a:sym typeface="Poppins Medium"/>
            </a:endParaRPr>
          </a:p>
          <a:p>
            <a:pPr indent="0" lvl="0" marL="0" marR="0" rtl="0" algn="ctr">
              <a:lnSpc>
                <a:spcPct val="185000"/>
              </a:lnSpc>
              <a:spcBef>
                <a:spcPts val="0"/>
              </a:spcBef>
              <a:spcAft>
                <a:spcPts val="0"/>
              </a:spcAft>
              <a:buNone/>
            </a:pPr>
            <a:r>
              <a:rPr i="0" lang="en-US" sz="2600" u="none" cap="none" strike="noStrike">
                <a:solidFill>
                  <a:srgbClr val="364556"/>
                </a:solidFill>
                <a:latin typeface="Poppins Medium"/>
                <a:ea typeface="Poppins Medium"/>
                <a:cs typeface="Poppins Medium"/>
                <a:sym typeface="Poppins Medium"/>
              </a:rPr>
              <a:t>Text</a:t>
            </a:r>
            <a:endParaRPr i="0" sz="2600" u="none" cap="none" strike="noStrike">
              <a:solidFill>
                <a:srgbClr val="364556"/>
              </a:solidFill>
              <a:latin typeface="Poppins Medium"/>
              <a:ea typeface="Poppins Medium"/>
              <a:cs typeface="Poppins Medium"/>
              <a:sym typeface="Poppins Medium"/>
            </a:endParaRPr>
          </a:p>
          <a:p>
            <a:pPr indent="0" lvl="0" marL="0" marR="0" rtl="0" algn="ctr">
              <a:lnSpc>
                <a:spcPct val="185000"/>
              </a:lnSpc>
              <a:spcBef>
                <a:spcPts val="0"/>
              </a:spcBef>
              <a:spcAft>
                <a:spcPts val="0"/>
              </a:spcAft>
              <a:buNone/>
            </a:pPr>
            <a:r>
              <a:rPr i="0" lang="en-US" sz="2600" u="none" cap="none" strike="noStrike">
                <a:solidFill>
                  <a:srgbClr val="364556"/>
                </a:solidFill>
                <a:latin typeface="Poppins Medium"/>
                <a:ea typeface="Poppins Medium"/>
                <a:cs typeface="Poppins Medium"/>
                <a:sym typeface="Poppins Medium"/>
              </a:rPr>
              <a:t>Text</a:t>
            </a:r>
            <a:endParaRPr i="0" sz="2600" u="none" cap="none" strike="noStrike">
              <a:solidFill>
                <a:srgbClr val="364556"/>
              </a:solidFill>
              <a:latin typeface="Poppins Medium"/>
              <a:ea typeface="Poppins Medium"/>
              <a:cs typeface="Poppins Medium"/>
              <a:sym typeface="Poppins Medium"/>
            </a:endParaRPr>
          </a:p>
          <a:p>
            <a:pPr indent="0" lvl="0" marL="0" marR="0" rtl="0" algn="ctr">
              <a:lnSpc>
                <a:spcPct val="185000"/>
              </a:lnSpc>
              <a:spcBef>
                <a:spcPts val="0"/>
              </a:spcBef>
              <a:spcAft>
                <a:spcPts val="0"/>
              </a:spcAft>
              <a:buNone/>
            </a:pPr>
            <a:r>
              <a:rPr i="0" lang="en-US" sz="2600" u="none" cap="none" strike="noStrike">
                <a:solidFill>
                  <a:srgbClr val="364556"/>
                </a:solidFill>
                <a:latin typeface="Poppins Medium"/>
                <a:ea typeface="Poppins Medium"/>
                <a:cs typeface="Poppins Medium"/>
                <a:sym typeface="Poppins Medium"/>
              </a:rPr>
              <a:t>Text</a:t>
            </a:r>
            <a:endParaRPr i="0" sz="2600" u="none" cap="none" strike="noStrike">
              <a:solidFill>
                <a:srgbClr val="364556"/>
              </a:solidFill>
              <a:latin typeface="Poppins Medium"/>
              <a:ea typeface="Poppins Medium"/>
              <a:cs typeface="Poppins Medium"/>
              <a:sym typeface="Poppins Medium"/>
            </a:endParaRPr>
          </a:p>
          <a:p>
            <a:pPr indent="0" lvl="0" marL="0" marR="0" rtl="0" algn="ctr">
              <a:lnSpc>
                <a:spcPct val="185000"/>
              </a:lnSpc>
              <a:spcBef>
                <a:spcPts val="0"/>
              </a:spcBef>
              <a:spcAft>
                <a:spcPts val="0"/>
              </a:spcAft>
              <a:buNone/>
            </a:pPr>
            <a:r>
              <a:rPr i="0" lang="en-US" sz="2600" u="none" cap="none" strike="noStrike">
                <a:solidFill>
                  <a:srgbClr val="364556"/>
                </a:solidFill>
                <a:latin typeface="Poppins Medium"/>
                <a:ea typeface="Poppins Medium"/>
                <a:cs typeface="Poppins Medium"/>
                <a:sym typeface="Poppins Medium"/>
              </a:rPr>
              <a:t>Text</a:t>
            </a:r>
            <a:endParaRPr i="0" sz="2600" u="none" cap="none" strike="noStrike">
              <a:solidFill>
                <a:srgbClr val="364556"/>
              </a:solidFill>
              <a:latin typeface="Poppins Medium"/>
              <a:ea typeface="Poppins Medium"/>
              <a:cs typeface="Poppins Medium"/>
              <a:sym typeface="Poppins Medium"/>
            </a:endParaRPr>
          </a:p>
          <a:p>
            <a:pPr indent="0" lvl="0" marL="0" marR="0" rtl="0" algn="ctr">
              <a:lnSpc>
                <a:spcPct val="185000"/>
              </a:lnSpc>
              <a:spcBef>
                <a:spcPts val="0"/>
              </a:spcBef>
              <a:spcAft>
                <a:spcPts val="0"/>
              </a:spcAft>
              <a:buNone/>
            </a:pPr>
            <a:r>
              <a:rPr i="0" lang="en-US" sz="2600" u="none" cap="none" strike="noStrike">
                <a:solidFill>
                  <a:srgbClr val="364556"/>
                </a:solidFill>
                <a:latin typeface="Poppins Medium"/>
                <a:ea typeface="Poppins Medium"/>
                <a:cs typeface="Poppins Medium"/>
                <a:sym typeface="Poppins Medium"/>
              </a:rPr>
              <a:t>Text</a:t>
            </a:r>
            <a:endParaRPr i="0" sz="2600" u="none" cap="none" strike="noStrike">
              <a:solidFill>
                <a:srgbClr val="364556"/>
              </a:solidFill>
              <a:latin typeface="Poppins Medium"/>
              <a:ea typeface="Poppins Medium"/>
              <a:cs typeface="Poppins Medium"/>
              <a:sym typeface="Poppins Medium"/>
            </a:endParaRPr>
          </a:p>
          <a:p>
            <a:pPr indent="0" lvl="0" marL="0" marR="0" rtl="0" algn="ctr">
              <a:lnSpc>
                <a:spcPct val="185000"/>
              </a:lnSpc>
              <a:spcBef>
                <a:spcPts val="0"/>
              </a:spcBef>
              <a:spcAft>
                <a:spcPts val="0"/>
              </a:spcAft>
              <a:buNone/>
            </a:pPr>
            <a:r>
              <a:rPr i="0" lang="en-US" sz="2600" u="none" cap="none" strike="noStrike">
                <a:solidFill>
                  <a:srgbClr val="364556"/>
                </a:solidFill>
                <a:latin typeface="Poppins Medium"/>
                <a:ea typeface="Poppins Medium"/>
                <a:cs typeface="Poppins Medium"/>
                <a:sym typeface="Poppins Medium"/>
              </a:rPr>
              <a:t>---</a:t>
            </a:r>
            <a:endParaRPr>
              <a:latin typeface="Poppins Medium"/>
              <a:ea typeface="Poppins Medium"/>
              <a:cs typeface="Poppins Medium"/>
              <a:sym typeface="Poppins Medium"/>
            </a:endParaRPr>
          </a:p>
        </p:txBody>
      </p:sp>
      <p:sp>
        <p:nvSpPr>
          <p:cNvPr id="510" name="Google Shape;510;p37"/>
          <p:cNvSpPr txBox="1"/>
          <p:nvPr/>
        </p:nvSpPr>
        <p:spPr>
          <a:xfrm>
            <a:off x="12016783" y="2357063"/>
            <a:ext cx="3419700" cy="1123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7300" u="none" cap="none" strike="noStrike">
                <a:solidFill>
                  <a:srgbClr val="FFFFFF"/>
                </a:solidFill>
                <a:latin typeface="League Spartan ExtraBold"/>
                <a:ea typeface="League Spartan ExtraBold"/>
                <a:cs typeface="League Spartan ExtraBold"/>
                <a:sym typeface="League Spartan ExtraBold"/>
              </a:rPr>
              <a:t>TEXT</a:t>
            </a:r>
            <a:endParaRPr>
              <a:latin typeface="League Spartan ExtraBold"/>
              <a:ea typeface="League Spartan ExtraBold"/>
              <a:cs typeface="League Spartan ExtraBold"/>
              <a:sym typeface="League Spartan ExtraBold"/>
            </a:endParaRPr>
          </a:p>
        </p:txBody>
      </p:sp>
      <p:sp>
        <p:nvSpPr>
          <p:cNvPr id="511" name="Google Shape;511;p37"/>
          <p:cNvSpPr txBox="1"/>
          <p:nvPr/>
        </p:nvSpPr>
        <p:spPr>
          <a:xfrm>
            <a:off x="12060835" y="4167320"/>
            <a:ext cx="3372300" cy="4802400"/>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i="0" sz="2400" u="none" cap="none" strike="noStrike">
              <a:solidFill>
                <a:srgbClr val="364556"/>
              </a:solidFill>
              <a:latin typeface="Poppins Medium"/>
              <a:ea typeface="Poppins Medium"/>
              <a:cs typeface="Poppins Medium"/>
              <a:sym typeface="Poppins Medium"/>
            </a:endParaRPr>
          </a:p>
          <a:p>
            <a:pPr indent="0" lvl="0" marL="0" marR="0" rtl="0" algn="ctr">
              <a:lnSpc>
                <a:spcPct val="200000"/>
              </a:lnSpc>
              <a:spcBef>
                <a:spcPts val="0"/>
              </a:spcBef>
              <a:spcAft>
                <a:spcPts val="0"/>
              </a:spcAft>
              <a:buNone/>
            </a:pPr>
            <a:r>
              <a:rPr i="0" lang="en-US" sz="2400" u="none" cap="none" strike="noStrike">
                <a:solidFill>
                  <a:srgbClr val="364556"/>
                </a:solidFill>
                <a:latin typeface="Poppins Medium"/>
                <a:ea typeface="Poppins Medium"/>
                <a:cs typeface="Poppins Medium"/>
                <a:sym typeface="Poppins Medium"/>
              </a:rPr>
              <a:t>Text</a:t>
            </a:r>
            <a:endParaRPr/>
          </a:p>
        </p:txBody>
      </p:sp>
      <p:grpSp>
        <p:nvGrpSpPr>
          <p:cNvPr id="512" name="Google Shape;512;p37"/>
          <p:cNvGrpSpPr/>
          <p:nvPr/>
        </p:nvGrpSpPr>
        <p:grpSpPr>
          <a:xfrm>
            <a:off x="115737" y="8345337"/>
            <a:ext cx="1825925" cy="1825925"/>
            <a:chOff x="0" y="0"/>
            <a:chExt cx="812800" cy="812800"/>
          </a:xfrm>
        </p:grpSpPr>
        <p:sp>
          <p:nvSpPr>
            <p:cNvPr id="513" name="Google Shape;513;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5" name="Google Shape;515;p37"/>
          <p:cNvSpPr/>
          <p:nvPr/>
        </p:nvSpPr>
        <p:spPr>
          <a:xfrm>
            <a:off x="221666" y="8451269"/>
            <a:ext cx="1614068" cy="1614062"/>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8"/>
          <p:cNvSpPr/>
          <p:nvPr/>
        </p:nvSpPr>
        <p:spPr>
          <a:xfrm>
            <a:off x="8573710" y="0"/>
            <a:ext cx="9714300" cy="10287000"/>
          </a:xfrm>
          <a:prstGeom prst="rect">
            <a:avLst/>
          </a:prstGeom>
          <a:solidFill>
            <a:srgbClr val="4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10536893" y="1303535"/>
            <a:ext cx="10919333" cy="7323261"/>
          </a:xfrm>
          <a:custGeom>
            <a:rect b="b" l="l" r="r" t="t"/>
            <a:pathLst>
              <a:path extrusionOk="0"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9240070" y="1266974"/>
            <a:ext cx="13509450" cy="7688672"/>
          </a:xfrm>
          <a:custGeom>
            <a:rect b="b" l="l" r="r" t="t"/>
            <a:pathLst>
              <a:path extrusionOk="0"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15100504" y="8632841"/>
            <a:ext cx="1793615" cy="163447"/>
          </a:xfrm>
          <a:custGeom>
            <a:rect b="b" l="l" r="r" t="t"/>
            <a:pathLst>
              <a:path extrusionOk="0"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9517500" y="8959735"/>
            <a:ext cx="12961775" cy="60217"/>
          </a:xfrm>
          <a:custGeom>
            <a:rect b="b" l="l" r="r" t="t"/>
            <a:pathLst>
              <a:path extrusionOk="0"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1028700" y="2311244"/>
            <a:ext cx="960662" cy="989197"/>
          </a:xfrm>
          <a:custGeom>
            <a:rect b="b" l="l" r="r" t="t"/>
            <a:pathLst>
              <a:path extrusionOk="0" h="989197" w="960662">
                <a:moveTo>
                  <a:pt x="0" y="0"/>
                </a:moveTo>
                <a:lnTo>
                  <a:pt x="960662" y="0"/>
                </a:lnTo>
                <a:lnTo>
                  <a:pt x="960662" y="989197"/>
                </a:lnTo>
                <a:lnTo>
                  <a:pt x="0" y="989197"/>
                </a:lnTo>
                <a:lnTo>
                  <a:pt x="0" y="0"/>
                </a:lnTo>
                <a:close/>
              </a:path>
            </a:pathLst>
          </a:custGeom>
          <a:blipFill rotWithShape="1">
            <a:blip r:embed="rId3">
              <a:alphaModFix/>
            </a:blip>
            <a:stretch>
              <a:fillRect b="0" l="0" r="0" t="0"/>
            </a:stretch>
          </a:blipFill>
          <a:ln>
            <a:noFill/>
          </a:ln>
        </p:spPr>
      </p:sp>
      <p:sp>
        <p:nvSpPr>
          <p:cNvPr id="526" name="Google Shape;526;p38"/>
          <p:cNvSpPr/>
          <p:nvPr/>
        </p:nvSpPr>
        <p:spPr>
          <a:xfrm>
            <a:off x="1028700" y="4453890"/>
            <a:ext cx="960662" cy="989197"/>
          </a:xfrm>
          <a:custGeom>
            <a:rect b="b" l="l" r="r" t="t"/>
            <a:pathLst>
              <a:path extrusionOk="0" h="989197" w="960662">
                <a:moveTo>
                  <a:pt x="0" y="0"/>
                </a:moveTo>
                <a:lnTo>
                  <a:pt x="960662" y="0"/>
                </a:lnTo>
                <a:lnTo>
                  <a:pt x="960662" y="989197"/>
                </a:lnTo>
                <a:lnTo>
                  <a:pt x="0" y="989197"/>
                </a:lnTo>
                <a:lnTo>
                  <a:pt x="0" y="0"/>
                </a:lnTo>
                <a:close/>
              </a:path>
            </a:pathLst>
          </a:custGeom>
          <a:blipFill rotWithShape="1">
            <a:blip r:embed="rId3">
              <a:alphaModFix/>
            </a:blip>
            <a:stretch>
              <a:fillRect b="0" l="0" r="0" t="0"/>
            </a:stretch>
          </a:blipFill>
          <a:ln>
            <a:noFill/>
          </a:ln>
        </p:spPr>
      </p:sp>
      <p:sp>
        <p:nvSpPr>
          <p:cNvPr id="527" name="Google Shape;527;p38"/>
          <p:cNvSpPr/>
          <p:nvPr/>
        </p:nvSpPr>
        <p:spPr>
          <a:xfrm>
            <a:off x="1028700" y="6596536"/>
            <a:ext cx="960662" cy="989197"/>
          </a:xfrm>
          <a:custGeom>
            <a:rect b="b" l="l" r="r" t="t"/>
            <a:pathLst>
              <a:path extrusionOk="0" h="989197" w="960662">
                <a:moveTo>
                  <a:pt x="0" y="0"/>
                </a:moveTo>
                <a:lnTo>
                  <a:pt x="960662" y="0"/>
                </a:lnTo>
                <a:lnTo>
                  <a:pt x="960662" y="989196"/>
                </a:lnTo>
                <a:lnTo>
                  <a:pt x="0" y="989196"/>
                </a:lnTo>
                <a:lnTo>
                  <a:pt x="0" y="0"/>
                </a:lnTo>
                <a:close/>
              </a:path>
            </a:pathLst>
          </a:custGeom>
          <a:blipFill rotWithShape="1">
            <a:blip r:embed="rId3">
              <a:alphaModFix/>
            </a:blip>
            <a:stretch>
              <a:fillRect b="0" l="0" r="0" t="0"/>
            </a:stretch>
          </a:blipFill>
          <a:ln>
            <a:noFill/>
          </a:ln>
        </p:spPr>
      </p:sp>
      <p:sp>
        <p:nvSpPr>
          <p:cNvPr id="528" name="Google Shape;528;p38"/>
          <p:cNvSpPr txBox="1"/>
          <p:nvPr/>
        </p:nvSpPr>
        <p:spPr>
          <a:xfrm>
            <a:off x="2366688" y="2244569"/>
            <a:ext cx="5304300" cy="1163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US" sz="3600" u="none" cap="none" strike="noStrike">
                <a:solidFill>
                  <a:srgbClr val="244D79"/>
                </a:solidFill>
                <a:latin typeface="League Spartan SemiBold"/>
                <a:ea typeface="League Spartan SemiBold"/>
                <a:cs typeface="League Spartan SemiBold"/>
                <a:sym typeface="League Spartan SemiBold"/>
              </a:rPr>
              <a:t>Bullet point number one goes here</a:t>
            </a:r>
            <a:endParaRPr sz="3600">
              <a:latin typeface="League Spartan SemiBold"/>
              <a:ea typeface="League Spartan SemiBold"/>
              <a:cs typeface="League Spartan SemiBold"/>
              <a:sym typeface="League Spartan SemiBold"/>
            </a:endParaRPr>
          </a:p>
        </p:txBody>
      </p:sp>
      <p:sp>
        <p:nvSpPr>
          <p:cNvPr id="529" name="Google Shape;529;p38"/>
          <p:cNvSpPr txBox="1"/>
          <p:nvPr/>
        </p:nvSpPr>
        <p:spPr>
          <a:xfrm>
            <a:off x="2366688" y="4387215"/>
            <a:ext cx="5304300" cy="1163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US" sz="3600" u="none" cap="none" strike="noStrike">
                <a:solidFill>
                  <a:srgbClr val="244D79"/>
                </a:solidFill>
                <a:latin typeface="League Spartan SemiBold"/>
                <a:ea typeface="League Spartan SemiBold"/>
                <a:cs typeface="League Spartan SemiBold"/>
                <a:sym typeface="League Spartan SemiBold"/>
              </a:rPr>
              <a:t>Bullet point number two goes here</a:t>
            </a:r>
            <a:endParaRPr sz="3600">
              <a:latin typeface="League Spartan SemiBold"/>
              <a:ea typeface="League Spartan SemiBold"/>
              <a:cs typeface="League Spartan SemiBold"/>
              <a:sym typeface="League Spartan SemiBold"/>
            </a:endParaRPr>
          </a:p>
        </p:txBody>
      </p:sp>
      <p:sp>
        <p:nvSpPr>
          <p:cNvPr id="530" name="Google Shape;530;p38"/>
          <p:cNvSpPr txBox="1"/>
          <p:nvPr/>
        </p:nvSpPr>
        <p:spPr>
          <a:xfrm>
            <a:off x="2366688" y="6529861"/>
            <a:ext cx="5304300" cy="1163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US" sz="3600" u="none" cap="none" strike="noStrike">
                <a:solidFill>
                  <a:srgbClr val="244D79"/>
                </a:solidFill>
                <a:latin typeface="League Spartan SemiBold"/>
                <a:ea typeface="League Spartan SemiBold"/>
                <a:cs typeface="League Spartan SemiBold"/>
                <a:sym typeface="League Spartan SemiBold"/>
              </a:rPr>
              <a:t>Bullet point number three goes here</a:t>
            </a:r>
            <a:endParaRPr sz="3600">
              <a:latin typeface="League Spartan SemiBold"/>
              <a:ea typeface="League Spartan SemiBold"/>
              <a:cs typeface="League Spartan SemiBold"/>
              <a:sym typeface="League Spartan SemiBold"/>
            </a:endParaRPr>
          </a:p>
        </p:txBody>
      </p:sp>
      <p:grpSp>
        <p:nvGrpSpPr>
          <p:cNvPr id="531" name="Google Shape;531;p38"/>
          <p:cNvGrpSpPr/>
          <p:nvPr/>
        </p:nvGrpSpPr>
        <p:grpSpPr>
          <a:xfrm>
            <a:off x="163437" y="8345337"/>
            <a:ext cx="1825925" cy="1825925"/>
            <a:chOff x="0" y="0"/>
            <a:chExt cx="812800" cy="812800"/>
          </a:xfrm>
        </p:grpSpPr>
        <p:sp>
          <p:nvSpPr>
            <p:cNvPr id="532" name="Google Shape;532;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4" name="Google Shape;534;p38"/>
          <p:cNvSpPr/>
          <p:nvPr/>
        </p:nvSpPr>
        <p:spPr>
          <a:xfrm>
            <a:off x="269365" y="8451269"/>
            <a:ext cx="1614068" cy="1614062"/>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 name="Google Shape;535;p38"/>
          <p:cNvPicPr preferRelativeResize="0"/>
          <p:nvPr/>
        </p:nvPicPr>
        <p:blipFill rotWithShape="1">
          <a:blip r:embed="rId5">
            <a:alphaModFix/>
          </a:blip>
          <a:srcRect b="0" l="18505" r="19686" t="0"/>
          <a:stretch/>
        </p:blipFill>
        <p:spPr>
          <a:xfrm>
            <a:off x="10872187" y="1735175"/>
            <a:ext cx="10245225" cy="64266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39"/>
          <p:cNvPicPr preferRelativeResize="0"/>
          <p:nvPr/>
        </p:nvPicPr>
        <p:blipFill rotWithShape="1">
          <a:blip r:embed="rId3">
            <a:alphaModFix/>
          </a:blip>
          <a:srcRect b="0" l="30513" r="30514" t="0"/>
          <a:stretch/>
        </p:blipFill>
        <p:spPr>
          <a:xfrm>
            <a:off x="11979471" y="4021129"/>
            <a:ext cx="2244741" cy="2244741"/>
          </a:xfrm>
          <a:prstGeom prst="rect">
            <a:avLst/>
          </a:prstGeom>
          <a:noFill/>
          <a:ln>
            <a:noFill/>
          </a:ln>
        </p:spPr>
      </p:pic>
      <p:pic>
        <p:nvPicPr>
          <p:cNvPr id="541" name="Google Shape;541;p39"/>
          <p:cNvPicPr preferRelativeResize="0"/>
          <p:nvPr/>
        </p:nvPicPr>
        <p:blipFill rotWithShape="1">
          <a:blip r:embed="rId3">
            <a:alphaModFix/>
          </a:blip>
          <a:srcRect b="0" l="30513" r="30514" t="0"/>
          <a:stretch/>
        </p:blipFill>
        <p:spPr>
          <a:xfrm>
            <a:off x="11979471" y="6564101"/>
            <a:ext cx="2244741" cy="2244741"/>
          </a:xfrm>
          <a:prstGeom prst="rect">
            <a:avLst/>
          </a:prstGeom>
          <a:noFill/>
          <a:ln>
            <a:noFill/>
          </a:ln>
        </p:spPr>
      </p:pic>
      <p:pic>
        <p:nvPicPr>
          <p:cNvPr id="542" name="Google Shape;542;p39"/>
          <p:cNvPicPr preferRelativeResize="0"/>
          <p:nvPr/>
        </p:nvPicPr>
        <p:blipFill rotWithShape="1">
          <a:blip r:embed="rId3">
            <a:alphaModFix/>
          </a:blip>
          <a:srcRect b="0" l="30513" r="30514" t="0"/>
          <a:stretch/>
        </p:blipFill>
        <p:spPr>
          <a:xfrm>
            <a:off x="9432792" y="4021129"/>
            <a:ext cx="2244741" cy="2244741"/>
          </a:xfrm>
          <a:prstGeom prst="rect">
            <a:avLst/>
          </a:prstGeom>
          <a:noFill/>
          <a:ln>
            <a:noFill/>
          </a:ln>
        </p:spPr>
      </p:pic>
      <p:pic>
        <p:nvPicPr>
          <p:cNvPr id="543" name="Google Shape;543;p39"/>
          <p:cNvPicPr preferRelativeResize="0"/>
          <p:nvPr/>
        </p:nvPicPr>
        <p:blipFill rotWithShape="1">
          <a:blip r:embed="rId3">
            <a:alphaModFix/>
          </a:blip>
          <a:srcRect b="0" l="30513" r="30514" t="0"/>
          <a:stretch/>
        </p:blipFill>
        <p:spPr>
          <a:xfrm>
            <a:off x="9432792" y="6564101"/>
            <a:ext cx="2244741" cy="2244741"/>
          </a:xfrm>
          <a:prstGeom prst="rect">
            <a:avLst/>
          </a:prstGeom>
          <a:noFill/>
          <a:ln>
            <a:noFill/>
          </a:ln>
        </p:spPr>
      </p:pic>
      <p:pic>
        <p:nvPicPr>
          <p:cNvPr id="544" name="Google Shape;544;p39"/>
          <p:cNvPicPr preferRelativeResize="0"/>
          <p:nvPr/>
        </p:nvPicPr>
        <p:blipFill rotWithShape="1">
          <a:blip r:embed="rId3">
            <a:alphaModFix/>
          </a:blip>
          <a:srcRect b="0" l="30513" r="30514" t="0"/>
          <a:stretch/>
        </p:blipFill>
        <p:spPr>
          <a:xfrm>
            <a:off x="9432792" y="1478157"/>
            <a:ext cx="2244741" cy="2244741"/>
          </a:xfrm>
          <a:prstGeom prst="rect">
            <a:avLst/>
          </a:prstGeom>
          <a:noFill/>
          <a:ln>
            <a:noFill/>
          </a:ln>
        </p:spPr>
      </p:pic>
      <p:sp>
        <p:nvSpPr>
          <p:cNvPr id="545" name="Google Shape;545;p39"/>
          <p:cNvSpPr/>
          <p:nvPr/>
        </p:nvSpPr>
        <p:spPr>
          <a:xfrm>
            <a:off x="0" y="0"/>
            <a:ext cx="7915684" cy="10286996"/>
          </a:xfrm>
          <a:custGeom>
            <a:rect b="b" l="l" r="r" t="t"/>
            <a:pathLst>
              <a:path extrusionOk="0" h="2392362" w="1840885">
                <a:moveTo>
                  <a:pt x="0" y="0"/>
                </a:moveTo>
                <a:lnTo>
                  <a:pt x="1840885" y="0"/>
                </a:lnTo>
                <a:lnTo>
                  <a:pt x="1840885" y="2392362"/>
                </a:lnTo>
                <a:lnTo>
                  <a:pt x="0" y="2392362"/>
                </a:lnTo>
                <a:close/>
              </a:path>
            </a:pathLst>
          </a:custGeom>
          <a:solidFill>
            <a:srgbClr val="4D9EEB"/>
          </a:solidFill>
          <a:ln>
            <a:noFill/>
          </a:ln>
        </p:spPr>
      </p:sp>
      <p:pic>
        <p:nvPicPr>
          <p:cNvPr id="546" name="Google Shape;546;p39"/>
          <p:cNvPicPr preferRelativeResize="0"/>
          <p:nvPr/>
        </p:nvPicPr>
        <p:blipFill rotWithShape="1">
          <a:blip r:embed="rId3">
            <a:alphaModFix/>
          </a:blip>
          <a:srcRect b="0" l="30513" r="30514" t="0"/>
          <a:stretch/>
        </p:blipFill>
        <p:spPr>
          <a:xfrm>
            <a:off x="14526150" y="4021129"/>
            <a:ext cx="2244741" cy="2244741"/>
          </a:xfrm>
          <a:prstGeom prst="rect">
            <a:avLst/>
          </a:prstGeom>
          <a:noFill/>
          <a:ln>
            <a:noFill/>
          </a:ln>
        </p:spPr>
      </p:pic>
      <p:pic>
        <p:nvPicPr>
          <p:cNvPr id="547" name="Google Shape;547;p39"/>
          <p:cNvPicPr preferRelativeResize="0"/>
          <p:nvPr/>
        </p:nvPicPr>
        <p:blipFill rotWithShape="1">
          <a:blip r:embed="rId3">
            <a:alphaModFix/>
          </a:blip>
          <a:srcRect b="0" l="30513" r="30514" t="0"/>
          <a:stretch/>
        </p:blipFill>
        <p:spPr>
          <a:xfrm>
            <a:off x="14526150" y="1478157"/>
            <a:ext cx="2244741" cy="2244741"/>
          </a:xfrm>
          <a:prstGeom prst="rect">
            <a:avLst/>
          </a:prstGeom>
          <a:noFill/>
          <a:ln>
            <a:noFill/>
          </a:ln>
        </p:spPr>
      </p:pic>
      <p:pic>
        <p:nvPicPr>
          <p:cNvPr id="548" name="Google Shape;548;p39"/>
          <p:cNvPicPr preferRelativeResize="0"/>
          <p:nvPr/>
        </p:nvPicPr>
        <p:blipFill rotWithShape="1">
          <a:blip r:embed="rId3">
            <a:alphaModFix/>
          </a:blip>
          <a:srcRect b="0" l="30513" r="30514" t="0"/>
          <a:stretch/>
        </p:blipFill>
        <p:spPr>
          <a:xfrm>
            <a:off x="11979471" y="1478157"/>
            <a:ext cx="2244741" cy="2244741"/>
          </a:xfrm>
          <a:prstGeom prst="rect">
            <a:avLst/>
          </a:prstGeom>
          <a:noFill/>
          <a:ln>
            <a:noFill/>
          </a:ln>
        </p:spPr>
      </p:pic>
      <p:pic>
        <p:nvPicPr>
          <p:cNvPr id="549" name="Google Shape;549;p39"/>
          <p:cNvPicPr preferRelativeResize="0"/>
          <p:nvPr/>
        </p:nvPicPr>
        <p:blipFill rotWithShape="1">
          <a:blip r:embed="rId3">
            <a:alphaModFix/>
          </a:blip>
          <a:srcRect b="0" l="30513" r="30514" t="0"/>
          <a:stretch/>
        </p:blipFill>
        <p:spPr>
          <a:xfrm>
            <a:off x="14526150" y="6564101"/>
            <a:ext cx="2244741" cy="2244741"/>
          </a:xfrm>
          <a:prstGeom prst="rect">
            <a:avLst/>
          </a:prstGeom>
          <a:noFill/>
          <a:ln>
            <a:noFill/>
          </a:ln>
        </p:spPr>
      </p:pic>
      <p:sp>
        <p:nvSpPr>
          <p:cNvPr id="550" name="Google Shape;550;p39"/>
          <p:cNvSpPr txBox="1"/>
          <p:nvPr/>
        </p:nvSpPr>
        <p:spPr>
          <a:xfrm>
            <a:off x="932792" y="4956927"/>
            <a:ext cx="6050100" cy="11637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600" u="none" cap="none" strike="noStrike">
                <a:solidFill>
                  <a:srgbClr val="FFFFFF"/>
                </a:solidFill>
                <a:latin typeface="Poppins Light"/>
                <a:ea typeface="Poppins Light"/>
                <a:cs typeface="Poppins Light"/>
                <a:sym typeface="Poppins Light"/>
              </a:rPr>
              <a:t>Lorem ipsum dolor sit amet consectetur elit sed</a:t>
            </a:r>
            <a:endParaRPr/>
          </a:p>
        </p:txBody>
      </p:sp>
      <p:sp>
        <p:nvSpPr>
          <p:cNvPr id="551" name="Google Shape;551;p39"/>
          <p:cNvSpPr txBox="1"/>
          <p:nvPr/>
        </p:nvSpPr>
        <p:spPr>
          <a:xfrm>
            <a:off x="534505" y="3954454"/>
            <a:ext cx="6846600" cy="985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TOPIC</a:t>
            </a:r>
            <a:endParaRPr>
              <a:latin typeface="League Spartan ExtraBold"/>
              <a:ea typeface="League Spartan ExtraBold"/>
              <a:cs typeface="League Spartan ExtraBold"/>
              <a:sym typeface="League Spartan ExtraBold"/>
            </a:endParaRPr>
          </a:p>
        </p:txBody>
      </p:sp>
      <p:grpSp>
        <p:nvGrpSpPr>
          <p:cNvPr id="552" name="Google Shape;552;p39"/>
          <p:cNvGrpSpPr/>
          <p:nvPr/>
        </p:nvGrpSpPr>
        <p:grpSpPr>
          <a:xfrm>
            <a:off x="2833022" y="7030571"/>
            <a:ext cx="2227729" cy="2227729"/>
            <a:chOff x="0" y="0"/>
            <a:chExt cx="812800" cy="812800"/>
          </a:xfrm>
        </p:grpSpPr>
        <p:sp>
          <p:nvSpPr>
            <p:cNvPr id="553" name="Google Shape;553;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5" name="Google Shape;555;p39"/>
          <p:cNvSpPr/>
          <p:nvPr/>
        </p:nvSpPr>
        <p:spPr>
          <a:xfrm>
            <a:off x="2986435" y="7183988"/>
            <a:ext cx="1920903" cy="192089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0"/>
          <p:cNvSpPr/>
          <p:nvPr/>
        </p:nvSpPr>
        <p:spPr>
          <a:xfrm>
            <a:off x="1028700" y="1028700"/>
            <a:ext cx="16230600" cy="8229600"/>
          </a:xfrm>
          <a:prstGeom prst="rect">
            <a:avLst/>
          </a:prstGeom>
          <a:solidFill>
            <a:srgbClr val="36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rot="-5400000">
            <a:off x="5978795" y="5107305"/>
            <a:ext cx="6330410" cy="72390"/>
          </a:xfrm>
          <a:prstGeom prst="rect">
            <a:avLst/>
          </a:prstGeom>
          <a:solidFill>
            <a:srgbClr val="4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txBox="1"/>
          <p:nvPr/>
        </p:nvSpPr>
        <p:spPr>
          <a:xfrm>
            <a:off x="2034226" y="2502856"/>
            <a:ext cx="6199500" cy="985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6400" u="none" cap="none" strike="noStrike">
                <a:solidFill>
                  <a:srgbClr val="FFFFFF"/>
                </a:solidFill>
                <a:latin typeface="League Spartan ExtraBold"/>
                <a:ea typeface="League Spartan ExtraBold"/>
                <a:cs typeface="League Spartan ExtraBold"/>
                <a:sym typeface="League Spartan ExtraBold"/>
              </a:rPr>
              <a:t>Thank you!</a:t>
            </a:r>
            <a:endParaRPr>
              <a:latin typeface="League Spartan ExtraBold"/>
              <a:ea typeface="League Spartan ExtraBold"/>
              <a:cs typeface="League Spartan ExtraBold"/>
              <a:sym typeface="League Spartan ExtraBold"/>
            </a:endParaRPr>
          </a:p>
        </p:txBody>
      </p:sp>
      <p:sp>
        <p:nvSpPr>
          <p:cNvPr id="563" name="Google Shape;563;p40"/>
          <p:cNvSpPr txBox="1"/>
          <p:nvPr/>
        </p:nvSpPr>
        <p:spPr>
          <a:xfrm>
            <a:off x="10042263" y="4501941"/>
            <a:ext cx="6685200" cy="4311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i="0" lang="en-US" sz="2800" u="none" cap="none" strike="noStrike">
                <a:solidFill>
                  <a:srgbClr val="FFFFFF"/>
                </a:solidFill>
                <a:latin typeface="League Spartan SemiBold"/>
                <a:ea typeface="League Spartan SemiBold"/>
                <a:cs typeface="League Spartan SemiBold"/>
                <a:sym typeface="League Spartan SemiBold"/>
              </a:rPr>
              <a:t>yourwebsitehere.com</a:t>
            </a:r>
            <a:endParaRPr>
              <a:latin typeface="League Spartan SemiBold"/>
              <a:ea typeface="League Spartan SemiBold"/>
              <a:cs typeface="League Spartan SemiBold"/>
              <a:sym typeface="League Spartan SemiBold"/>
            </a:endParaRPr>
          </a:p>
        </p:txBody>
      </p:sp>
      <p:sp>
        <p:nvSpPr>
          <p:cNvPr id="564" name="Google Shape;564;p40"/>
          <p:cNvSpPr txBox="1"/>
          <p:nvPr/>
        </p:nvSpPr>
        <p:spPr>
          <a:xfrm>
            <a:off x="10042263" y="4093833"/>
            <a:ext cx="6685268" cy="48133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0" i="0" lang="en-US" sz="2800" u="none" cap="none" strike="noStrike">
                <a:solidFill>
                  <a:srgbClr val="FFFFFF"/>
                </a:solidFill>
                <a:latin typeface="League Spartan"/>
                <a:ea typeface="League Spartan"/>
                <a:cs typeface="League Spartan"/>
                <a:sym typeface="League Spartan"/>
              </a:rPr>
              <a:t>WEBSITE</a:t>
            </a:r>
            <a:endParaRPr/>
          </a:p>
        </p:txBody>
      </p:sp>
      <p:sp>
        <p:nvSpPr>
          <p:cNvPr id="565" name="Google Shape;565;p40"/>
          <p:cNvSpPr txBox="1"/>
          <p:nvPr/>
        </p:nvSpPr>
        <p:spPr>
          <a:xfrm>
            <a:off x="10042263" y="7331299"/>
            <a:ext cx="6685200" cy="4311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i="0" lang="en-US" sz="2800" u="none" cap="none" strike="noStrike">
                <a:solidFill>
                  <a:srgbClr val="FFFFFF"/>
                </a:solidFill>
                <a:latin typeface="League Spartan SemiBold"/>
                <a:ea typeface="League Spartan SemiBold"/>
                <a:cs typeface="League Spartan SemiBold"/>
                <a:sym typeface="League Spartan SemiBold"/>
              </a:rPr>
              <a:t>@yourtwitteraccount</a:t>
            </a:r>
            <a:endParaRPr>
              <a:latin typeface="League Spartan SemiBold"/>
              <a:ea typeface="League Spartan SemiBold"/>
              <a:cs typeface="League Spartan SemiBold"/>
              <a:sym typeface="League Spartan SemiBold"/>
            </a:endParaRPr>
          </a:p>
        </p:txBody>
      </p:sp>
      <p:sp>
        <p:nvSpPr>
          <p:cNvPr id="566" name="Google Shape;566;p40"/>
          <p:cNvSpPr txBox="1"/>
          <p:nvPr/>
        </p:nvSpPr>
        <p:spPr>
          <a:xfrm>
            <a:off x="10042263" y="6932715"/>
            <a:ext cx="6685268"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League Spartan"/>
                <a:ea typeface="League Spartan"/>
                <a:cs typeface="League Spartan"/>
                <a:sym typeface="League Spartan"/>
              </a:rPr>
              <a:t>TWITTER</a:t>
            </a:r>
            <a:endParaRPr/>
          </a:p>
        </p:txBody>
      </p:sp>
      <p:sp>
        <p:nvSpPr>
          <p:cNvPr id="567" name="Google Shape;567;p40"/>
          <p:cNvSpPr txBox="1"/>
          <p:nvPr/>
        </p:nvSpPr>
        <p:spPr>
          <a:xfrm>
            <a:off x="10042263" y="5958108"/>
            <a:ext cx="6685200" cy="4311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i="0" lang="en-US" sz="2800" u="none" cap="none" strike="noStrike">
                <a:solidFill>
                  <a:srgbClr val="FFFFFF"/>
                </a:solidFill>
                <a:latin typeface="League Spartan SemiBold"/>
                <a:ea typeface="League Spartan SemiBold"/>
                <a:cs typeface="League Spartan SemiBold"/>
                <a:sym typeface="League Spartan SemiBold"/>
              </a:rPr>
              <a:t>youremail@yourwebsite.com</a:t>
            </a:r>
            <a:endParaRPr>
              <a:latin typeface="League Spartan SemiBold"/>
              <a:ea typeface="League Spartan SemiBold"/>
              <a:cs typeface="League Spartan SemiBold"/>
              <a:sym typeface="League Spartan SemiBold"/>
            </a:endParaRPr>
          </a:p>
        </p:txBody>
      </p:sp>
      <p:sp>
        <p:nvSpPr>
          <p:cNvPr id="568" name="Google Shape;568;p40"/>
          <p:cNvSpPr txBox="1"/>
          <p:nvPr/>
        </p:nvSpPr>
        <p:spPr>
          <a:xfrm>
            <a:off x="10042263" y="5550000"/>
            <a:ext cx="6685268" cy="48133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0" i="0" lang="en-US" sz="2800" u="none" cap="none" strike="noStrike">
                <a:solidFill>
                  <a:srgbClr val="FFFFFF"/>
                </a:solidFill>
                <a:latin typeface="League Spartan"/>
                <a:ea typeface="League Spartan"/>
                <a:cs typeface="League Spartan"/>
                <a:sym typeface="League Spartan"/>
              </a:rPr>
              <a:t>EMAIL</a:t>
            </a:r>
            <a:endParaRPr/>
          </a:p>
        </p:txBody>
      </p:sp>
      <p:grpSp>
        <p:nvGrpSpPr>
          <p:cNvPr id="569" name="Google Shape;569;p40"/>
          <p:cNvGrpSpPr/>
          <p:nvPr/>
        </p:nvGrpSpPr>
        <p:grpSpPr>
          <a:xfrm>
            <a:off x="3516097" y="4201346"/>
            <a:ext cx="3235787" cy="3235787"/>
            <a:chOff x="0" y="0"/>
            <a:chExt cx="812800" cy="812800"/>
          </a:xfrm>
        </p:grpSpPr>
        <p:sp>
          <p:nvSpPr>
            <p:cNvPr id="570" name="Google Shape;570;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0"/>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2" name="Google Shape;572;p40"/>
          <p:cNvSpPr/>
          <p:nvPr/>
        </p:nvSpPr>
        <p:spPr>
          <a:xfrm>
            <a:off x="3718554" y="4403808"/>
            <a:ext cx="2830874" cy="2830863"/>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5"/>
          <p:cNvSpPr txBox="1"/>
          <p:nvPr/>
        </p:nvSpPr>
        <p:spPr>
          <a:xfrm>
            <a:off x="1737212" y="3090863"/>
            <a:ext cx="14813575" cy="4162424"/>
          </a:xfrm>
          <a:prstGeom prst="rect">
            <a:avLst/>
          </a:prstGeom>
          <a:noFill/>
          <a:ln>
            <a:noFill/>
          </a:ln>
        </p:spPr>
        <p:txBody>
          <a:bodyPr anchorCtr="0" anchor="t" bIns="0" lIns="0" spcFirstLastPara="1" rIns="0" wrap="square" tIns="0">
            <a:spAutoFit/>
          </a:bodyPr>
          <a:lstStyle/>
          <a:p>
            <a:pPr indent="0" lvl="0" marL="0" marR="0" rtl="0" algn="ctr">
              <a:lnSpc>
                <a:spcPct val="110001"/>
              </a:lnSpc>
              <a:spcBef>
                <a:spcPts val="0"/>
              </a:spcBef>
              <a:spcAft>
                <a:spcPts val="0"/>
              </a:spcAft>
              <a:buNone/>
            </a:pPr>
            <a:r>
              <a:rPr b="0" i="0" lang="en-US" sz="5999" u="none" cap="none" strike="noStrike">
                <a:solidFill>
                  <a:srgbClr val="364556"/>
                </a:solidFill>
                <a:latin typeface="League Spartan"/>
                <a:ea typeface="League Spartan"/>
                <a:cs typeface="League Spartan"/>
                <a:sym typeface="League Spartan"/>
              </a:rPr>
              <a:t>The sponsor slide will be provided closer to the event to be added to your presentation.</a:t>
            </a:r>
            <a:endParaRPr/>
          </a:p>
          <a:p>
            <a:pPr indent="0" lvl="0" marL="0" marR="0" rtl="0" algn="ctr">
              <a:lnSpc>
                <a:spcPct val="110001"/>
              </a:lnSpc>
              <a:spcBef>
                <a:spcPts val="0"/>
              </a:spcBef>
              <a:spcAft>
                <a:spcPts val="0"/>
              </a:spcAft>
              <a:buNone/>
            </a:pPr>
            <a:r>
              <a:t/>
            </a:r>
            <a:endParaRPr b="0" i="0" sz="5999" u="none" cap="none" strike="noStrike">
              <a:solidFill>
                <a:srgbClr val="364556"/>
              </a:solidFill>
              <a:latin typeface="League Spartan"/>
              <a:ea typeface="League Spartan"/>
              <a:cs typeface="League Spartan"/>
              <a:sym typeface="League Spartan"/>
            </a:endParaRPr>
          </a:p>
          <a:p>
            <a:pPr indent="0" lvl="0" marL="0" marR="0" rtl="0" algn="ctr">
              <a:lnSpc>
                <a:spcPct val="110001"/>
              </a:lnSpc>
              <a:spcBef>
                <a:spcPts val="0"/>
              </a:spcBef>
              <a:spcAft>
                <a:spcPts val="0"/>
              </a:spcAft>
              <a:buNone/>
            </a:pPr>
            <a:r>
              <a:rPr b="0" i="0" lang="en-US" sz="5999" u="none" cap="none" strike="noStrike">
                <a:solidFill>
                  <a:srgbClr val="364556"/>
                </a:solidFill>
                <a:latin typeface="League Spartan"/>
                <a:ea typeface="League Spartan"/>
                <a:cs typeface="League Spartan"/>
                <a:sym typeface="League Spartan"/>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556"/>
        </a:solidFill>
      </p:bgPr>
    </p:bg>
    <p:spTree>
      <p:nvGrpSpPr>
        <p:cNvPr id="127" name="Shape 127"/>
        <p:cNvGrpSpPr/>
        <p:nvPr/>
      </p:nvGrpSpPr>
      <p:grpSpPr>
        <a:xfrm>
          <a:off x="0" y="0"/>
          <a:ext cx="0" cy="0"/>
          <a:chOff x="0" y="0"/>
          <a:chExt cx="0" cy="0"/>
        </a:xfrm>
      </p:grpSpPr>
      <p:sp>
        <p:nvSpPr>
          <p:cNvPr id="128" name="Google Shape;128;p16"/>
          <p:cNvSpPr/>
          <p:nvPr/>
        </p:nvSpPr>
        <p:spPr>
          <a:xfrm>
            <a:off x="0" y="5143500"/>
            <a:ext cx="18288000" cy="5143500"/>
          </a:xfrm>
          <a:prstGeom prst="rect">
            <a:avLst/>
          </a:prstGeom>
          <a:solidFill>
            <a:srgbClr val="36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1028700" y="1028700"/>
            <a:ext cx="162306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txBox="1"/>
          <p:nvPr/>
        </p:nvSpPr>
        <p:spPr>
          <a:xfrm>
            <a:off x="7014505" y="5198505"/>
            <a:ext cx="9264000" cy="129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200" u="none" cap="none" strike="noStrike">
                <a:solidFill>
                  <a:srgbClr val="244D79"/>
                </a:solidFill>
                <a:latin typeface="Poppins Light"/>
                <a:ea typeface="Poppins Light"/>
                <a:cs typeface="Poppins Light"/>
                <a:sym typeface="Poppins Light"/>
              </a:rPr>
              <a:t>Share whatever you want to convey with the audience.</a:t>
            </a:r>
            <a:endParaRPr/>
          </a:p>
        </p:txBody>
      </p:sp>
      <p:grpSp>
        <p:nvGrpSpPr>
          <p:cNvPr id="131" name="Google Shape;131;p16"/>
          <p:cNvGrpSpPr/>
          <p:nvPr/>
        </p:nvGrpSpPr>
        <p:grpSpPr>
          <a:xfrm>
            <a:off x="176990" y="8430225"/>
            <a:ext cx="1679785" cy="1679785"/>
            <a:chOff x="0" y="0"/>
            <a:chExt cx="812800" cy="812800"/>
          </a:xfrm>
        </p:grpSpPr>
        <p:sp>
          <p:nvSpPr>
            <p:cNvPr id="132" name="Google Shape;13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4" name="Google Shape;134;p16"/>
          <p:cNvPicPr preferRelativeResize="0"/>
          <p:nvPr/>
        </p:nvPicPr>
        <p:blipFill rotWithShape="1">
          <a:blip r:embed="rId3">
            <a:alphaModFix/>
          </a:blip>
          <a:srcRect b="0" l="30540" r="30540" t="0"/>
          <a:stretch/>
        </p:blipFill>
        <p:spPr>
          <a:xfrm>
            <a:off x="1918325" y="2730438"/>
            <a:ext cx="4826100" cy="4826100"/>
          </a:xfrm>
          <a:prstGeom prst="ellipse">
            <a:avLst/>
          </a:prstGeom>
          <a:noFill/>
          <a:ln>
            <a:noFill/>
          </a:ln>
        </p:spPr>
      </p:pic>
      <p:sp>
        <p:nvSpPr>
          <p:cNvPr id="135" name="Google Shape;135;p16"/>
          <p:cNvSpPr/>
          <p:nvPr/>
        </p:nvSpPr>
        <p:spPr>
          <a:xfrm>
            <a:off x="317684" y="8559105"/>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txBox="1"/>
          <p:nvPr/>
        </p:nvSpPr>
        <p:spPr>
          <a:xfrm>
            <a:off x="7014505" y="2730450"/>
            <a:ext cx="9264000" cy="20688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MEET YOUR</a:t>
            </a:r>
            <a:endParaRPr sz="6400">
              <a:solidFill>
                <a:srgbClr val="244D79"/>
              </a:solidFill>
              <a:latin typeface="League Spartan ExtraBold"/>
              <a:ea typeface="League Spartan ExtraBold"/>
              <a:cs typeface="League Spartan ExtraBold"/>
              <a:sym typeface="League Spartan ExtraBold"/>
            </a:endParaRPr>
          </a:p>
          <a:p>
            <a:pPr indent="0" lvl="0" marL="0" marR="0" rtl="0" algn="ctr">
              <a:lnSpc>
                <a:spcPct val="11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SPEAKER</a:t>
            </a:r>
            <a:endParaRPr>
              <a:latin typeface="League Spartan ExtraBold"/>
              <a:ea typeface="League Spartan ExtraBold"/>
              <a:cs typeface="League Spartan ExtraBold"/>
              <a:sym typeface="League Spartan ExtraBold"/>
            </a:endParaRPr>
          </a:p>
        </p:txBody>
      </p:sp>
      <p:pic>
        <p:nvPicPr>
          <p:cNvPr id="137" name="Google Shape;137;p16"/>
          <p:cNvPicPr preferRelativeResize="0"/>
          <p:nvPr/>
        </p:nvPicPr>
        <p:blipFill>
          <a:blip r:embed="rId5">
            <a:alphaModFix/>
          </a:blip>
          <a:stretch>
            <a:fillRect/>
          </a:stretch>
        </p:blipFill>
        <p:spPr>
          <a:xfrm>
            <a:off x="5060150" y="6252650"/>
            <a:ext cx="1728900" cy="16797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p:nvPr/>
        </p:nvSpPr>
        <p:spPr>
          <a:xfrm>
            <a:off x="738250" y="878257"/>
            <a:ext cx="2012808" cy="8530487"/>
          </a:xfrm>
          <a:prstGeom prst="rect">
            <a:avLst/>
          </a:prstGeom>
          <a:solidFill>
            <a:srgbClr val="36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3078304" y="878257"/>
            <a:ext cx="14471445" cy="8530487"/>
          </a:xfrm>
          <a:prstGeom prst="rect">
            <a:avLst/>
          </a:prstGeom>
          <a:solidFill>
            <a:srgbClr val="36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txBox="1"/>
          <p:nvPr/>
        </p:nvSpPr>
        <p:spPr>
          <a:xfrm rot="-5400000">
            <a:off x="-2219105" y="4650876"/>
            <a:ext cx="7812900" cy="985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0" lang="en-US" sz="6400" u="none" cap="none" strike="noStrike">
                <a:solidFill>
                  <a:srgbClr val="FFFFFF"/>
                </a:solidFill>
                <a:latin typeface="League Spartan ExtraBold"/>
                <a:ea typeface="League Spartan ExtraBold"/>
                <a:cs typeface="League Spartan ExtraBold"/>
                <a:sym typeface="League Spartan ExtraBold"/>
              </a:rPr>
              <a:t>AGENDA</a:t>
            </a:r>
            <a:endParaRPr>
              <a:latin typeface="League Spartan ExtraBold"/>
              <a:ea typeface="League Spartan ExtraBold"/>
              <a:cs typeface="League Spartan ExtraBold"/>
              <a:sym typeface="League Spartan ExtraBold"/>
            </a:endParaRPr>
          </a:p>
        </p:txBody>
      </p:sp>
      <p:sp>
        <p:nvSpPr>
          <p:cNvPr id="145" name="Google Shape;145;p17"/>
          <p:cNvSpPr txBox="1"/>
          <p:nvPr/>
        </p:nvSpPr>
        <p:spPr>
          <a:xfrm>
            <a:off x="5399259" y="4866458"/>
            <a:ext cx="11343000" cy="554100"/>
          </a:xfrm>
          <a:prstGeom prst="rect">
            <a:avLst/>
          </a:prstGeom>
          <a:noFill/>
          <a:ln>
            <a:noFill/>
          </a:ln>
        </p:spPr>
        <p:txBody>
          <a:bodyPr anchorCtr="0" anchor="ctr" bIns="0" lIns="0" spcFirstLastPara="1" rIns="0" wrap="square" tIns="0">
            <a:noAutofit/>
          </a:bodyPr>
          <a:lstStyle/>
          <a:p>
            <a:pPr indent="0" lvl="0" marL="0" marR="0" rtl="0" algn="l">
              <a:lnSpc>
                <a:spcPct val="140000"/>
              </a:lnSpc>
              <a:spcBef>
                <a:spcPts val="0"/>
              </a:spcBef>
              <a:spcAft>
                <a:spcPts val="0"/>
              </a:spcAft>
              <a:buNone/>
            </a:pPr>
            <a:r>
              <a:rPr lang="en-US" sz="3600">
                <a:solidFill>
                  <a:srgbClr val="FFFFFF"/>
                </a:solidFill>
                <a:latin typeface="Poppins"/>
                <a:ea typeface="Poppins"/>
                <a:cs typeface="Poppins"/>
                <a:sym typeface="Poppins"/>
              </a:rPr>
              <a:t>Insert presentation objective number 2 here</a:t>
            </a:r>
            <a:endParaRPr>
              <a:latin typeface="Poppins"/>
              <a:ea typeface="Poppins"/>
              <a:cs typeface="Poppins"/>
              <a:sym typeface="Poppins"/>
            </a:endParaRPr>
          </a:p>
        </p:txBody>
      </p:sp>
      <p:sp>
        <p:nvSpPr>
          <p:cNvPr id="146" name="Google Shape;146;p17"/>
          <p:cNvSpPr txBox="1"/>
          <p:nvPr/>
        </p:nvSpPr>
        <p:spPr>
          <a:xfrm>
            <a:off x="5399259" y="2956677"/>
            <a:ext cx="11343000" cy="554100"/>
          </a:xfrm>
          <a:prstGeom prst="rect">
            <a:avLst/>
          </a:prstGeom>
          <a:noFill/>
          <a:ln>
            <a:noFill/>
          </a:ln>
        </p:spPr>
        <p:txBody>
          <a:bodyPr anchorCtr="0" anchor="ctr" bIns="0" lIns="0" spcFirstLastPara="1" rIns="0" wrap="square" tIns="0">
            <a:noAutofit/>
          </a:bodyPr>
          <a:lstStyle/>
          <a:p>
            <a:pPr indent="0" lvl="0" marL="0" marR="0" rtl="0" algn="l">
              <a:lnSpc>
                <a:spcPct val="140000"/>
              </a:lnSpc>
              <a:spcBef>
                <a:spcPts val="0"/>
              </a:spcBef>
              <a:spcAft>
                <a:spcPts val="0"/>
              </a:spcAft>
              <a:buNone/>
            </a:pPr>
            <a:r>
              <a:rPr i="0" lang="en-US" sz="3600" u="none" cap="none" strike="noStrike">
                <a:solidFill>
                  <a:srgbClr val="FFFFFF"/>
                </a:solidFill>
                <a:latin typeface="Poppins"/>
                <a:ea typeface="Poppins"/>
                <a:cs typeface="Poppins"/>
                <a:sym typeface="Poppins"/>
              </a:rPr>
              <a:t>Insert presentation objective number 1 here</a:t>
            </a:r>
            <a:endParaRPr>
              <a:latin typeface="Poppins"/>
              <a:ea typeface="Poppins"/>
              <a:cs typeface="Poppins"/>
              <a:sym typeface="Poppins"/>
            </a:endParaRPr>
          </a:p>
        </p:txBody>
      </p:sp>
      <p:sp>
        <p:nvSpPr>
          <p:cNvPr id="147" name="Google Shape;147;p17"/>
          <p:cNvSpPr/>
          <p:nvPr/>
        </p:nvSpPr>
        <p:spPr>
          <a:xfrm>
            <a:off x="3935557" y="2668289"/>
            <a:ext cx="1130862" cy="1130862"/>
          </a:xfrm>
          <a:custGeom>
            <a:rect b="b" l="l" r="r" t="t"/>
            <a:pathLst>
              <a:path extrusionOk="0" h="1130862" w="1130862">
                <a:moveTo>
                  <a:pt x="0" y="0"/>
                </a:moveTo>
                <a:lnTo>
                  <a:pt x="1130861" y="0"/>
                </a:lnTo>
                <a:lnTo>
                  <a:pt x="1130861" y="1130862"/>
                </a:lnTo>
                <a:lnTo>
                  <a:pt x="0" y="1130862"/>
                </a:lnTo>
                <a:lnTo>
                  <a:pt x="0" y="0"/>
                </a:lnTo>
                <a:close/>
              </a:path>
            </a:pathLst>
          </a:custGeom>
          <a:blipFill rotWithShape="1">
            <a:blip r:embed="rId3">
              <a:alphaModFix/>
            </a:blip>
            <a:stretch>
              <a:fillRect b="0" l="0" r="0" t="0"/>
            </a:stretch>
          </a:blipFill>
          <a:ln>
            <a:noFill/>
          </a:ln>
        </p:spPr>
      </p:sp>
      <p:sp>
        <p:nvSpPr>
          <p:cNvPr id="148" name="Google Shape;148;p17"/>
          <p:cNvSpPr txBox="1"/>
          <p:nvPr/>
        </p:nvSpPr>
        <p:spPr>
          <a:xfrm>
            <a:off x="3935548" y="2948340"/>
            <a:ext cx="1102500" cy="570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202" u="none" cap="none" strike="noStrike">
                <a:solidFill>
                  <a:srgbClr val="1B242D"/>
                </a:solidFill>
                <a:latin typeface="Arial"/>
                <a:ea typeface="Arial"/>
                <a:cs typeface="Arial"/>
                <a:sym typeface="Arial"/>
              </a:rPr>
              <a:t>1</a:t>
            </a:r>
            <a:endParaRPr/>
          </a:p>
        </p:txBody>
      </p:sp>
      <p:sp>
        <p:nvSpPr>
          <p:cNvPr id="149" name="Google Shape;149;p17"/>
          <p:cNvSpPr/>
          <p:nvPr/>
        </p:nvSpPr>
        <p:spPr>
          <a:xfrm>
            <a:off x="3935557" y="4578069"/>
            <a:ext cx="1130862" cy="1130862"/>
          </a:xfrm>
          <a:custGeom>
            <a:rect b="b" l="l" r="r" t="t"/>
            <a:pathLst>
              <a:path extrusionOk="0" h="1130862" w="1130862">
                <a:moveTo>
                  <a:pt x="0" y="0"/>
                </a:moveTo>
                <a:lnTo>
                  <a:pt x="1130861" y="0"/>
                </a:lnTo>
                <a:lnTo>
                  <a:pt x="1130861" y="1130862"/>
                </a:lnTo>
                <a:lnTo>
                  <a:pt x="0" y="1130862"/>
                </a:lnTo>
                <a:lnTo>
                  <a:pt x="0" y="0"/>
                </a:lnTo>
                <a:close/>
              </a:path>
            </a:pathLst>
          </a:custGeom>
          <a:blipFill rotWithShape="1">
            <a:blip r:embed="rId3">
              <a:alphaModFix/>
            </a:blip>
            <a:stretch>
              <a:fillRect b="0" l="0" r="0" t="0"/>
            </a:stretch>
          </a:blipFill>
          <a:ln>
            <a:noFill/>
          </a:ln>
        </p:spPr>
      </p:sp>
      <p:sp>
        <p:nvSpPr>
          <p:cNvPr id="150" name="Google Shape;150;p17"/>
          <p:cNvSpPr txBox="1"/>
          <p:nvPr/>
        </p:nvSpPr>
        <p:spPr>
          <a:xfrm>
            <a:off x="3949748" y="4824858"/>
            <a:ext cx="1102500" cy="570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202" u="none" cap="none" strike="noStrike">
                <a:solidFill>
                  <a:srgbClr val="1B242D"/>
                </a:solidFill>
                <a:latin typeface="Arial"/>
                <a:ea typeface="Arial"/>
                <a:cs typeface="Arial"/>
                <a:sym typeface="Arial"/>
              </a:rPr>
              <a:t>2</a:t>
            </a:r>
            <a:endParaRPr/>
          </a:p>
        </p:txBody>
      </p:sp>
      <p:sp>
        <p:nvSpPr>
          <p:cNvPr id="151" name="Google Shape;151;p17"/>
          <p:cNvSpPr txBox="1"/>
          <p:nvPr/>
        </p:nvSpPr>
        <p:spPr>
          <a:xfrm>
            <a:off x="5399255" y="6768038"/>
            <a:ext cx="11343000" cy="554100"/>
          </a:xfrm>
          <a:prstGeom prst="rect">
            <a:avLst/>
          </a:prstGeom>
          <a:noFill/>
          <a:ln>
            <a:noFill/>
          </a:ln>
        </p:spPr>
        <p:txBody>
          <a:bodyPr anchorCtr="0" anchor="ctr" bIns="0" lIns="0" spcFirstLastPara="1" rIns="0" wrap="square" tIns="0">
            <a:noAutofit/>
          </a:bodyPr>
          <a:lstStyle/>
          <a:p>
            <a:pPr indent="0" lvl="0" marL="0" marR="0" rtl="0" algn="l">
              <a:lnSpc>
                <a:spcPct val="140000"/>
              </a:lnSpc>
              <a:spcBef>
                <a:spcPts val="0"/>
              </a:spcBef>
              <a:spcAft>
                <a:spcPts val="0"/>
              </a:spcAft>
              <a:buNone/>
            </a:pPr>
            <a:r>
              <a:rPr lang="en-US" sz="3600">
                <a:solidFill>
                  <a:srgbClr val="FFFFFF"/>
                </a:solidFill>
                <a:latin typeface="Poppins"/>
                <a:ea typeface="Poppins"/>
                <a:cs typeface="Poppins"/>
                <a:sym typeface="Poppins"/>
              </a:rPr>
              <a:t>Insert presentation objective number 3 here</a:t>
            </a:r>
            <a:endParaRPr>
              <a:latin typeface="Poppins"/>
              <a:ea typeface="Poppins"/>
              <a:cs typeface="Poppins"/>
              <a:sym typeface="Poppins"/>
            </a:endParaRPr>
          </a:p>
        </p:txBody>
      </p:sp>
      <p:sp>
        <p:nvSpPr>
          <p:cNvPr id="152" name="Google Shape;152;p17"/>
          <p:cNvSpPr/>
          <p:nvPr/>
        </p:nvSpPr>
        <p:spPr>
          <a:xfrm>
            <a:off x="3921353" y="6487849"/>
            <a:ext cx="1130862" cy="1130862"/>
          </a:xfrm>
          <a:custGeom>
            <a:rect b="b" l="l" r="r" t="t"/>
            <a:pathLst>
              <a:path extrusionOk="0" h="1130862" w="1130862">
                <a:moveTo>
                  <a:pt x="0" y="0"/>
                </a:moveTo>
                <a:lnTo>
                  <a:pt x="1130862" y="0"/>
                </a:lnTo>
                <a:lnTo>
                  <a:pt x="1130862" y="1130862"/>
                </a:lnTo>
                <a:lnTo>
                  <a:pt x="0" y="1130862"/>
                </a:lnTo>
                <a:lnTo>
                  <a:pt x="0" y="0"/>
                </a:lnTo>
                <a:close/>
              </a:path>
            </a:pathLst>
          </a:custGeom>
          <a:blipFill rotWithShape="1">
            <a:blip r:embed="rId3">
              <a:alphaModFix/>
            </a:blip>
            <a:stretch>
              <a:fillRect b="0" l="0" r="0" t="0"/>
            </a:stretch>
          </a:blipFill>
          <a:ln>
            <a:noFill/>
          </a:ln>
        </p:spPr>
      </p:sp>
      <p:sp>
        <p:nvSpPr>
          <p:cNvPr id="153" name="Google Shape;153;p17"/>
          <p:cNvSpPr txBox="1"/>
          <p:nvPr/>
        </p:nvSpPr>
        <p:spPr>
          <a:xfrm>
            <a:off x="3949782" y="6768038"/>
            <a:ext cx="1102500" cy="570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202" u="none" cap="none" strike="noStrike">
                <a:solidFill>
                  <a:srgbClr val="1B242D"/>
                </a:solidFill>
                <a:latin typeface="Arial"/>
                <a:ea typeface="Arial"/>
                <a:cs typeface="Arial"/>
                <a:sym typeface="Arial"/>
              </a:rPr>
              <a:t>3</a:t>
            </a:r>
            <a:endParaRPr/>
          </a:p>
        </p:txBody>
      </p:sp>
      <p:grpSp>
        <p:nvGrpSpPr>
          <p:cNvPr id="154" name="Google Shape;154;p17"/>
          <p:cNvGrpSpPr/>
          <p:nvPr/>
        </p:nvGrpSpPr>
        <p:grpSpPr>
          <a:xfrm>
            <a:off x="188807" y="8418407"/>
            <a:ext cx="1679785" cy="1679785"/>
            <a:chOff x="0" y="0"/>
            <a:chExt cx="812800" cy="812800"/>
          </a:xfrm>
        </p:grpSpPr>
        <p:sp>
          <p:nvSpPr>
            <p:cNvPr id="155" name="Google Shape;15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7" name="Google Shape;157;p17"/>
          <p:cNvSpPr/>
          <p:nvPr/>
        </p:nvSpPr>
        <p:spPr>
          <a:xfrm>
            <a:off x="317684" y="8547287"/>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p:nvPr/>
        </p:nvSpPr>
        <p:spPr>
          <a:xfrm>
            <a:off x="2722485" y="0"/>
            <a:ext cx="14168596" cy="10315575"/>
          </a:xfrm>
          <a:prstGeom prst="rect">
            <a:avLst/>
          </a:prstGeom>
          <a:solidFill>
            <a:srgbClr val="4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1423516" y="1028700"/>
            <a:ext cx="2597939" cy="2597939"/>
          </a:xfrm>
          <a:custGeom>
            <a:rect b="b" l="l" r="r" t="t"/>
            <a:pathLst>
              <a:path extrusionOk="0" h="1913890" w="1913890">
                <a:moveTo>
                  <a:pt x="0" y="0"/>
                </a:moveTo>
                <a:lnTo>
                  <a:pt x="1913890" y="0"/>
                </a:lnTo>
                <a:lnTo>
                  <a:pt x="1913890" y="1913890"/>
                </a:lnTo>
                <a:lnTo>
                  <a:pt x="0" y="1913890"/>
                </a:lnTo>
                <a:close/>
              </a:path>
            </a:pathLst>
          </a:custGeom>
          <a:solidFill>
            <a:srgbClr val="4D9EEB"/>
          </a:solidFill>
          <a:ln>
            <a:noFill/>
          </a:ln>
        </p:spPr>
      </p:sp>
      <p:sp>
        <p:nvSpPr>
          <p:cNvPr id="164" name="Google Shape;164;p18"/>
          <p:cNvSpPr/>
          <p:nvPr/>
        </p:nvSpPr>
        <p:spPr>
          <a:xfrm>
            <a:off x="1947683" y="1529853"/>
            <a:ext cx="1549606" cy="1595634"/>
          </a:xfrm>
          <a:custGeom>
            <a:rect b="b" l="l" r="r" t="t"/>
            <a:pathLst>
              <a:path extrusionOk="0" h="1595634" w="1549606">
                <a:moveTo>
                  <a:pt x="0" y="0"/>
                </a:moveTo>
                <a:lnTo>
                  <a:pt x="1549605" y="0"/>
                </a:lnTo>
                <a:lnTo>
                  <a:pt x="1549605" y="1595633"/>
                </a:lnTo>
                <a:lnTo>
                  <a:pt x="0" y="1595633"/>
                </a:lnTo>
                <a:lnTo>
                  <a:pt x="0" y="0"/>
                </a:lnTo>
                <a:close/>
              </a:path>
            </a:pathLst>
          </a:custGeom>
          <a:blipFill rotWithShape="1">
            <a:blip r:embed="rId3">
              <a:alphaModFix/>
            </a:blip>
            <a:stretch>
              <a:fillRect b="0" l="0" r="0" t="0"/>
            </a:stretch>
          </a:blipFill>
          <a:ln>
            <a:noFill/>
          </a:ln>
        </p:spPr>
      </p:sp>
      <p:sp>
        <p:nvSpPr>
          <p:cNvPr id="165" name="Google Shape;165;p18"/>
          <p:cNvSpPr txBox="1"/>
          <p:nvPr/>
        </p:nvSpPr>
        <p:spPr>
          <a:xfrm>
            <a:off x="5017472" y="4780203"/>
            <a:ext cx="9766148" cy="2408602"/>
          </a:xfrm>
          <a:prstGeom prst="rect">
            <a:avLst/>
          </a:prstGeom>
          <a:noFill/>
          <a:ln>
            <a:noFill/>
          </a:ln>
        </p:spPr>
        <p:txBody>
          <a:bodyPr anchorCtr="0" anchor="t" bIns="0" lIns="0" spcFirstLastPara="1" rIns="0" wrap="square" tIns="0">
            <a:spAutoFit/>
          </a:bodyPr>
          <a:lstStyle/>
          <a:p>
            <a:pPr indent="-379501" lvl="1" marL="759001" marR="0" rtl="0" algn="l">
              <a:lnSpc>
                <a:spcPct val="140004"/>
              </a:lnSpc>
              <a:spcBef>
                <a:spcPts val="0"/>
              </a:spcBef>
              <a:spcAft>
                <a:spcPts val="0"/>
              </a:spcAft>
              <a:buClr>
                <a:srgbClr val="FFFFFF"/>
              </a:buClr>
              <a:buSzPts val="4597"/>
              <a:buFont typeface="Arial"/>
              <a:buChar char="•"/>
            </a:pPr>
            <a:r>
              <a:rPr b="0" i="0" lang="en-US" sz="4597" u="none" cap="none" strike="noStrike">
                <a:solidFill>
                  <a:srgbClr val="FFFFFF"/>
                </a:solidFill>
                <a:latin typeface="Poppins Light"/>
                <a:ea typeface="Poppins Light"/>
                <a:cs typeface="Poppins Light"/>
                <a:sym typeface="Poppins Light"/>
              </a:rPr>
              <a:t>Point to share</a:t>
            </a:r>
            <a:endParaRPr/>
          </a:p>
          <a:p>
            <a:pPr indent="-379501" lvl="1" marL="759001" marR="0" rtl="0" algn="l">
              <a:lnSpc>
                <a:spcPct val="140004"/>
              </a:lnSpc>
              <a:spcBef>
                <a:spcPts val="0"/>
              </a:spcBef>
              <a:spcAft>
                <a:spcPts val="0"/>
              </a:spcAft>
              <a:buClr>
                <a:srgbClr val="FFFFFF"/>
              </a:buClr>
              <a:buSzPts val="4597"/>
              <a:buFont typeface="Arial"/>
              <a:buChar char="•"/>
            </a:pPr>
            <a:r>
              <a:rPr b="0" i="0" lang="en-US" sz="4597" u="none" cap="none" strike="noStrike">
                <a:solidFill>
                  <a:srgbClr val="FFFFFF"/>
                </a:solidFill>
                <a:latin typeface="Poppins Light"/>
                <a:ea typeface="Poppins Light"/>
                <a:cs typeface="Poppins Light"/>
                <a:sym typeface="Poppins Light"/>
              </a:rPr>
              <a:t>Point to share</a:t>
            </a:r>
            <a:endParaRPr/>
          </a:p>
          <a:p>
            <a:pPr indent="-379501" lvl="1" marL="759001" marR="0" rtl="0" algn="l">
              <a:lnSpc>
                <a:spcPct val="140004"/>
              </a:lnSpc>
              <a:spcBef>
                <a:spcPts val="0"/>
              </a:spcBef>
              <a:spcAft>
                <a:spcPts val="0"/>
              </a:spcAft>
              <a:buClr>
                <a:srgbClr val="FFFFFF"/>
              </a:buClr>
              <a:buSzPts val="4597"/>
              <a:buFont typeface="Arial"/>
              <a:buChar char="•"/>
            </a:pPr>
            <a:r>
              <a:rPr b="0" i="0" lang="en-US" sz="4597" u="none" cap="none" strike="noStrike">
                <a:solidFill>
                  <a:srgbClr val="FFFFFF"/>
                </a:solidFill>
                <a:latin typeface="Poppins Light"/>
                <a:ea typeface="Poppins Light"/>
                <a:cs typeface="Poppins Light"/>
                <a:sym typeface="Poppins Light"/>
              </a:rPr>
              <a:t>Point to share</a:t>
            </a:r>
            <a:endParaRPr/>
          </a:p>
        </p:txBody>
      </p:sp>
      <p:sp>
        <p:nvSpPr>
          <p:cNvPr id="166" name="Google Shape;166;p18"/>
          <p:cNvSpPr txBox="1"/>
          <p:nvPr/>
        </p:nvSpPr>
        <p:spPr>
          <a:xfrm>
            <a:off x="5017472" y="2184795"/>
            <a:ext cx="10824900" cy="2068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TOPIC TO SHARE</a:t>
            </a:r>
            <a:r>
              <a:rPr lang="en-US" sz="6400">
                <a:solidFill>
                  <a:srgbClr val="244D79"/>
                </a:solidFill>
                <a:latin typeface="League Spartan ExtraBold"/>
                <a:ea typeface="League Spartan ExtraBold"/>
                <a:cs typeface="League Spartan ExtraBold"/>
                <a:sym typeface="League Spartan ExtraBold"/>
              </a:rPr>
              <a:t> </a:t>
            </a:r>
            <a:r>
              <a:rPr i="0" lang="en-US" sz="6400" u="none" cap="none" strike="noStrike">
                <a:solidFill>
                  <a:srgbClr val="244D79"/>
                </a:solidFill>
                <a:latin typeface="League Spartan ExtraBold"/>
                <a:ea typeface="League Spartan ExtraBold"/>
                <a:cs typeface="League Spartan ExtraBold"/>
                <a:sym typeface="League Spartan ExtraBold"/>
              </a:rPr>
              <a:t>ADD </a:t>
            </a:r>
            <a:endParaRPr i="0" sz="6400" u="none" cap="none" strike="noStrike">
              <a:solidFill>
                <a:srgbClr val="244D79"/>
              </a:solidFill>
              <a:latin typeface="League Spartan ExtraBold"/>
              <a:ea typeface="League Spartan ExtraBold"/>
              <a:cs typeface="League Spartan ExtraBold"/>
              <a:sym typeface="League Spartan ExtraBold"/>
            </a:endParaRPr>
          </a:p>
          <a:p>
            <a:pPr indent="0" lvl="0" marL="0" marR="0" rtl="0" algn="l">
              <a:lnSpc>
                <a:spcPct val="11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TEXT HERE...</a:t>
            </a:r>
            <a:endParaRPr sz="6400">
              <a:latin typeface="League Spartan ExtraBold"/>
              <a:ea typeface="League Spartan ExtraBold"/>
              <a:cs typeface="League Spartan ExtraBold"/>
              <a:sym typeface="League Spartan ExtraBold"/>
            </a:endParaRPr>
          </a:p>
        </p:txBody>
      </p:sp>
      <p:grpSp>
        <p:nvGrpSpPr>
          <p:cNvPr id="167" name="Google Shape;167;p18"/>
          <p:cNvGrpSpPr/>
          <p:nvPr/>
        </p:nvGrpSpPr>
        <p:grpSpPr>
          <a:xfrm>
            <a:off x="188807" y="8418407"/>
            <a:ext cx="1679785" cy="1679785"/>
            <a:chOff x="0" y="0"/>
            <a:chExt cx="812800" cy="812800"/>
          </a:xfrm>
        </p:grpSpPr>
        <p:sp>
          <p:nvSpPr>
            <p:cNvPr id="168" name="Google Shape;16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0" name="Google Shape;170;p18"/>
          <p:cNvSpPr/>
          <p:nvPr/>
        </p:nvSpPr>
        <p:spPr>
          <a:xfrm>
            <a:off x="317684" y="8547287"/>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556"/>
        </a:solidFill>
      </p:bgPr>
    </p:bg>
    <p:spTree>
      <p:nvGrpSpPr>
        <p:cNvPr id="174" name="Shape 174"/>
        <p:cNvGrpSpPr/>
        <p:nvPr/>
      </p:nvGrpSpPr>
      <p:grpSpPr>
        <a:xfrm>
          <a:off x="0" y="0"/>
          <a:ext cx="0" cy="0"/>
          <a:chOff x="0" y="0"/>
          <a:chExt cx="0" cy="0"/>
        </a:xfrm>
      </p:grpSpPr>
      <p:sp>
        <p:nvSpPr>
          <p:cNvPr id="175" name="Google Shape;175;p19"/>
          <p:cNvSpPr/>
          <p:nvPr/>
        </p:nvSpPr>
        <p:spPr>
          <a:xfrm>
            <a:off x="0" y="5143500"/>
            <a:ext cx="18288000" cy="5143500"/>
          </a:xfrm>
          <a:prstGeom prst="rect">
            <a:avLst/>
          </a:prstGeom>
          <a:solidFill>
            <a:srgbClr val="36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1028700" y="1028700"/>
            <a:ext cx="162306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9"/>
          <p:cNvGrpSpPr/>
          <p:nvPr/>
        </p:nvGrpSpPr>
        <p:grpSpPr>
          <a:xfrm>
            <a:off x="176990" y="8430225"/>
            <a:ext cx="1679785" cy="1679785"/>
            <a:chOff x="0" y="0"/>
            <a:chExt cx="812800" cy="812800"/>
          </a:xfrm>
        </p:grpSpPr>
        <p:sp>
          <p:nvSpPr>
            <p:cNvPr id="178" name="Google Shape;178;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0" name="Google Shape;180;p19"/>
          <p:cNvSpPr/>
          <p:nvPr/>
        </p:nvSpPr>
        <p:spPr>
          <a:xfrm>
            <a:off x="317684" y="8559105"/>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txBox="1"/>
          <p:nvPr/>
        </p:nvSpPr>
        <p:spPr>
          <a:xfrm>
            <a:off x="2550300" y="2557966"/>
            <a:ext cx="13187400" cy="631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800" u="none" cap="none" strike="noStrike">
                <a:solidFill>
                  <a:srgbClr val="244D79"/>
                </a:solidFill>
                <a:latin typeface="Poppins Light"/>
                <a:ea typeface="Poppins Light"/>
                <a:cs typeface="Poppins Light"/>
                <a:sym typeface="Poppins Light"/>
              </a:rPr>
              <a:t>Lorem ipsum dolor sit amet, consectetur adipiscing elit, sed do eiusmod tempor incididunt ut labore et dolore magna aliqua. Feugiat scelerisque varius morbi enim nunc. Et malesuada fames ac turpis egestas maecenas pharetra convallis posuere. Tellus mauris a diam maecenas sed enim ut sem. Vestibulum lorem sed risus ultricies. In dictum non consectetur a. Neque volutpat ac tincidunt vitae semper quis lectus nulla.</a:t>
            </a:r>
            <a:endParaRPr sz="3800">
              <a:solidFill>
                <a:srgbClr val="244D79"/>
              </a:solidFill>
              <a:latin typeface="Poppins Light"/>
              <a:ea typeface="Poppins Light"/>
              <a:cs typeface="Poppins Light"/>
              <a:sym typeface="Poppins Light"/>
            </a:endParaRPr>
          </a:p>
        </p:txBody>
      </p:sp>
      <p:sp>
        <p:nvSpPr>
          <p:cNvPr id="182" name="Google Shape;182;p19"/>
          <p:cNvSpPr txBox="1"/>
          <p:nvPr/>
        </p:nvSpPr>
        <p:spPr>
          <a:xfrm>
            <a:off x="2550300" y="1411925"/>
            <a:ext cx="9332100" cy="985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SLIDE FOR TEXT</a:t>
            </a:r>
            <a:endParaRPr>
              <a:latin typeface="League Spartan ExtraBold"/>
              <a:ea typeface="League Spartan ExtraBold"/>
              <a:cs typeface="League Spartan ExtraBold"/>
              <a:sym typeface="League Spartan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9EEB"/>
        </a:solidFill>
      </p:bgPr>
    </p:bg>
    <p:spTree>
      <p:nvGrpSpPr>
        <p:cNvPr id="186" name="Shape 186"/>
        <p:cNvGrpSpPr/>
        <p:nvPr/>
      </p:nvGrpSpPr>
      <p:grpSpPr>
        <a:xfrm>
          <a:off x="0" y="0"/>
          <a:ext cx="0" cy="0"/>
          <a:chOff x="0" y="0"/>
          <a:chExt cx="0" cy="0"/>
        </a:xfrm>
      </p:grpSpPr>
      <p:sp>
        <p:nvSpPr>
          <p:cNvPr id="187" name="Google Shape;187;p20"/>
          <p:cNvSpPr/>
          <p:nvPr/>
        </p:nvSpPr>
        <p:spPr>
          <a:xfrm>
            <a:off x="0" y="5143500"/>
            <a:ext cx="18288000" cy="5143500"/>
          </a:xfrm>
          <a:prstGeom prst="rect">
            <a:avLst/>
          </a:prstGeom>
          <a:solidFill>
            <a:srgbClr val="4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1028700" y="1028700"/>
            <a:ext cx="162306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20"/>
          <p:cNvGrpSpPr/>
          <p:nvPr/>
        </p:nvGrpSpPr>
        <p:grpSpPr>
          <a:xfrm>
            <a:off x="176990" y="8430225"/>
            <a:ext cx="1679785" cy="1679785"/>
            <a:chOff x="0" y="0"/>
            <a:chExt cx="812800" cy="812800"/>
          </a:xfrm>
        </p:grpSpPr>
        <p:sp>
          <p:nvSpPr>
            <p:cNvPr id="190" name="Google Shape;190;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2" name="Google Shape;192;p20"/>
          <p:cNvSpPr/>
          <p:nvPr/>
        </p:nvSpPr>
        <p:spPr>
          <a:xfrm>
            <a:off x="317684" y="8559105"/>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txBox="1"/>
          <p:nvPr/>
        </p:nvSpPr>
        <p:spPr>
          <a:xfrm>
            <a:off x="2550300" y="2557966"/>
            <a:ext cx="13187400" cy="631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800" u="none" cap="none" strike="noStrike">
                <a:solidFill>
                  <a:srgbClr val="244D79"/>
                </a:solidFill>
                <a:latin typeface="Poppins Light"/>
                <a:ea typeface="Poppins Light"/>
                <a:cs typeface="Poppins Light"/>
                <a:sym typeface="Poppins Light"/>
              </a:rPr>
              <a:t>Lorem ipsum dolor sit amet, consectetur adipiscing elit, sed do eiusmod tempor incididunt ut labore et dolore magna aliqua. Feugiat scelerisque varius morbi enim nunc. Et malesuada fames ac turpis egestas maecenas pharetra convallis posuere. Tellus mauris a diam maecenas sed enim ut sem. Vestibulum lorem sed risus ultricies. In dictum non consectetur a. Neque volutpat ac tincidunt vitae semper quis lectus nulla.</a:t>
            </a:r>
            <a:endParaRPr/>
          </a:p>
        </p:txBody>
      </p:sp>
      <p:sp>
        <p:nvSpPr>
          <p:cNvPr id="194" name="Google Shape;194;p20"/>
          <p:cNvSpPr txBox="1"/>
          <p:nvPr/>
        </p:nvSpPr>
        <p:spPr>
          <a:xfrm>
            <a:off x="2550300" y="1411925"/>
            <a:ext cx="9309600" cy="985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SLIDE FOR TEXT</a:t>
            </a:r>
            <a:endParaRPr>
              <a:latin typeface="League Spartan ExtraBold"/>
              <a:ea typeface="League Spartan ExtraBold"/>
              <a:cs typeface="League Spartan ExtraBold"/>
              <a:sym typeface="League Spartan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556"/>
        </a:solidFill>
      </p:bgPr>
    </p:bg>
    <p:spTree>
      <p:nvGrpSpPr>
        <p:cNvPr id="198" name="Shape 198"/>
        <p:cNvGrpSpPr/>
        <p:nvPr/>
      </p:nvGrpSpPr>
      <p:grpSpPr>
        <a:xfrm>
          <a:off x="0" y="0"/>
          <a:ext cx="0" cy="0"/>
          <a:chOff x="0" y="0"/>
          <a:chExt cx="0" cy="0"/>
        </a:xfrm>
      </p:grpSpPr>
      <p:sp>
        <p:nvSpPr>
          <p:cNvPr id="199" name="Google Shape;199;p21"/>
          <p:cNvSpPr/>
          <p:nvPr/>
        </p:nvSpPr>
        <p:spPr>
          <a:xfrm>
            <a:off x="0" y="5143500"/>
            <a:ext cx="18288000" cy="5143500"/>
          </a:xfrm>
          <a:prstGeom prst="rect">
            <a:avLst/>
          </a:prstGeom>
          <a:solidFill>
            <a:srgbClr val="4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028700" y="1028700"/>
            <a:ext cx="162306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21"/>
          <p:cNvGrpSpPr/>
          <p:nvPr/>
        </p:nvGrpSpPr>
        <p:grpSpPr>
          <a:xfrm>
            <a:off x="176990" y="8430225"/>
            <a:ext cx="1679785" cy="1679785"/>
            <a:chOff x="0" y="0"/>
            <a:chExt cx="812800" cy="812800"/>
          </a:xfrm>
        </p:grpSpPr>
        <p:sp>
          <p:nvSpPr>
            <p:cNvPr id="202" name="Google Shape;20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4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4" name="Google Shape;204;p21"/>
          <p:cNvSpPr/>
          <p:nvPr/>
        </p:nvSpPr>
        <p:spPr>
          <a:xfrm>
            <a:off x="317684" y="8559105"/>
            <a:ext cx="1422031" cy="142202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txBox="1"/>
          <p:nvPr/>
        </p:nvSpPr>
        <p:spPr>
          <a:xfrm>
            <a:off x="2550300" y="2557966"/>
            <a:ext cx="13187400" cy="631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800" u="none" cap="none" strike="noStrike">
                <a:solidFill>
                  <a:srgbClr val="244D79"/>
                </a:solidFill>
                <a:latin typeface="Poppins Light"/>
                <a:ea typeface="Poppins Light"/>
                <a:cs typeface="Poppins Light"/>
                <a:sym typeface="Poppins Light"/>
              </a:rPr>
              <a:t>Lorem ipsum dolor sit amet, consectetur adipiscing elit, sed do eiusmod tempor incididunt ut labore et dolore magna aliqua. Feugiat scelerisque varius morbi enim nunc. Et malesuada fames ac turpis egestas maecenas pharetra convallis posuere. Tellus mauris a diam maecenas sed enim ut sem. Vestibulum lorem sed risus ultricies. In dictum non consectetur a. Neque volutpat ac tincidunt vitae semper quis lectus nulla.</a:t>
            </a:r>
            <a:endParaRPr/>
          </a:p>
        </p:txBody>
      </p:sp>
      <p:sp>
        <p:nvSpPr>
          <p:cNvPr id="206" name="Google Shape;206;p21"/>
          <p:cNvSpPr txBox="1"/>
          <p:nvPr/>
        </p:nvSpPr>
        <p:spPr>
          <a:xfrm>
            <a:off x="2550300" y="1411925"/>
            <a:ext cx="9354300" cy="985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i="0" lang="en-US" sz="6400" u="none" cap="none" strike="noStrike">
                <a:solidFill>
                  <a:srgbClr val="244D79"/>
                </a:solidFill>
                <a:latin typeface="League Spartan ExtraBold"/>
                <a:ea typeface="League Spartan ExtraBold"/>
                <a:cs typeface="League Spartan ExtraBold"/>
                <a:sym typeface="League Spartan ExtraBold"/>
              </a:rPr>
              <a:t>SLIDE FOR TEXT</a:t>
            </a:r>
            <a:endParaRPr>
              <a:latin typeface="League Spartan ExtraBold"/>
              <a:ea typeface="League Spartan ExtraBold"/>
              <a:cs typeface="League Spartan ExtraBold"/>
              <a:sym typeface="League Spartan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